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3" r:id="rId11"/>
    <p:sldId id="265" r:id="rId12"/>
    <p:sldId id="304" r:id="rId13"/>
    <p:sldId id="268" r:id="rId14"/>
    <p:sldId id="299" r:id="rId15"/>
    <p:sldId id="309" r:id="rId16"/>
    <p:sldId id="310" r:id="rId17"/>
    <p:sldId id="311" r:id="rId18"/>
    <p:sldId id="312" r:id="rId19"/>
    <p:sldId id="313" r:id="rId20"/>
    <p:sldId id="314" r:id="rId21"/>
    <p:sldId id="315" r:id="rId22"/>
    <p:sldId id="316" r:id="rId23"/>
    <p:sldId id="317" r:id="rId24"/>
    <p:sldId id="318" r:id="rId25"/>
    <p:sldId id="319" r:id="rId26"/>
    <p:sldId id="320" r:id="rId27"/>
    <p:sldId id="305" r:id="rId28"/>
    <p:sldId id="300" r:id="rId29"/>
    <p:sldId id="302" r:id="rId30"/>
    <p:sldId id="321" r:id="rId31"/>
    <p:sldId id="306" r:id="rId32"/>
    <p:sldId id="307" r:id="rId33"/>
    <p:sldId id="303" r:id="rId3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6754" autoAdjust="0"/>
  </p:normalViewPr>
  <p:slideViewPr>
    <p:cSldViewPr snapToGrid="0">
      <p:cViewPr varScale="1">
        <p:scale>
          <a:sx n="111" d="100"/>
          <a:sy n="111" d="100"/>
        </p:scale>
        <p:origin x="1476" y="96"/>
      </p:cViewPr>
      <p:guideLst/>
    </p:cSldViewPr>
  </p:slideViewPr>
  <p:outlineViewPr>
    <p:cViewPr>
      <p:scale>
        <a:sx n="33" d="100"/>
        <a:sy n="33" d="100"/>
      </p:scale>
      <p:origin x="0" y="-174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94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47A3A4-0BB3-4FFA-B0B8-CF6A8F454FB3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C89FD018-5DEF-499B-903E-73202A68DDCB}">
      <dgm:prSet/>
      <dgm:spPr/>
      <dgm:t>
        <a:bodyPr/>
        <a:lstStyle/>
        <a:p>
          <a:r>
            <a:rPr lang="en-GB"/>
            <a:t>How many of those sentences can do from memory?</a:t>
          </a:r>
          <a:endParaRPr lang="en-US"/>
        </a:p>
      </dgm:t>
    </dgm:pt>
    <dgm:pt modelId="{3511586A-F56A-4AD3-81A4-7E0A79F1E44B}" type="parTrans" cxnId="{A695179E-3165-4629-9EB8-29EC6C81CB79}">
      <dgm:prSet/>
      <dgm:spPr/>
      <dgm:t>
        <a:bodyPr/>
        <a:lstStyle/>
        <a:p>
          <a:endParaRPr lang="en-US"/>
        </a:p>
      </dgm:t>
    </dgm:pt>
    <dgm:pt modelId="{8333A022-E44C-4ADD-882F-AC5C2F0FD5DF}" type="sibTrans" cxnId="{A695179E-3165-4629-9EB8-29EC6C81CB79}">
      <dgm:prSet/>
      <dgm:spPr/>
      <dgm:t>
        <a:bodyPr/>
        <a:lstStyle/>
        <a:p>
          <a:endParaRPr lang="en-US"/>
        </a:p>
      </dgm:t>
    </dgm:pt>
    <dgm:pt modelId="{67C7CC53-8469-4827-A81B-BAECF3F1A3C4}">
      <dgm:prSet/>
      <dgm:spPr/>
      <dgm:t>
        <a:bodyPr/>
        <a:lstStyle/>
        <a:p>
          <a:r>
            <a:rPr lang="en-GB"/>
            <a:t>With a partner, take turns and the first person who cannot give an example is the loser.</a:t>
          </a:r>
          <a:endParaRPr lang="en-US"/>
        </a:p>
      </dgm:t>
    </dgm:pt>
    <dgm:pt modelId="{6F3F398A-DD81-4973-818A-23718BBA4BA9}" type="parTrans" cxnId="{B01149E5-FDEF-4A85-88CB-B47D3DC7C3CA}">
      <dgm:prSet/>
      <dgm:spPr/>
      <dgm:t>
        <a:bodyPr/>
        <a:lstStyle/>
        <a:p>
          <a:endParaRPr lang="en-US"/>
        </a:p>
      </dgm:t>
    </dgm:pt>
    <dgm:pt modelId="{8BE6668D-6EF4-4E0B-91C7-7BA70831259C}" type="sibTrans" cxnId="{B01149E5-FDEF-4A85-88CB-B47D3DC7C3CA}">
      <dgm:prSet/>
      <dgm:spPr/>
      <dgm:t>
        <a:bodyPr/>
        <a:lstStyle/>
        <a:p>
          <a:endParaRPr lang="en-US"/>
        </a:p>
      </dgm:t>
    </dgm:pt>
    <dgm:pt modelId="{56F3205C-56F3-4C29-A4F6-E310ED146D1A}" type="pres">
      <dgm:prSet presAssocID="{F347A3A4-0BB3-4FFA-B0B8-CF6A8F454FB3}" presName="linear" presStyleCnt="0">
        <dgm:presLayoutVars>
          <dgm:animLvl val="lvl"/>
          <dgm:resizeHandles val="exact"/>
        </dgm:presLayoutVars>
      </dgm:prSet>
      <dgm:spPr/>
    </dgm:pt>
    <dgm:pt modelId="{ED56319D-F465-4798-8D94-F2EB744BF187}" type="pres">
      <dgm:prSet presAssocID="{C89FD018-5DEF-499B-903E-73202A68DDCB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0394ABD-25C3-4B9F-9AA2-DB540FE772B3}" type="pres">
      <dgm:prSet presAssocID="{8333A022-E44C-4ADD-882F-AC5C2F0FD5DF}" presName="spacer" presStyleCnt="0"/>
      <dgm:spPr/>
    </dgm:pt>
    <dgm:pt modelId="{B8DCC9CF-9EBA-49A1-A8C6-26E6C0DDCCFA}" type="pres">
      <dgm:prSet presAssocID="{67C7CC53-8469-4827-A81B-BAECF3F1A3C4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ABE79A9A-C6F0-4A09-9493-E92EA1AEE9B7}" type="presOf" srcId="{67C7CC53-8469-4827-A81B-BAECF3F1A3C4}" destId="{B8DCC9CF-9EBA-49A1-A8C6-26E6C0DDCCFA}" srcOrd="0" destOrd="0" presId="urn:microsoft.com/office/officeart/2005/8/layout/vList2"/>
    <dgm:cxn modelId="{A695179E-3165-4629-9EB8-29EC6C81CB79}" srcId="{F347A3A4-0BB3-4FFA-B0B8-CF6A8F454FB3}" destId="{C89FD018-5DEF-499B-903E-73202A68DDCB}" srcOrd="0" destOrd="0" parTransId="{3511586A-F56A-4AD3-81A4-7E0A79F1E44B}" sibTransId="{8333A022-E44C-4ADD-882F-AC5C2F0FD5DF}"/>
    <dgm:cxn modelId="{B01149E5-FDEF-4A85-88CB-B47D3DC7C3CA}" srcId="{F347A3A4-0BB3-4FFA-B0B8-CF6A8F454FB3}" destId="{67C7CC53-8469-4827-A81B-BAECF3F1A3C4}" srcOrd="1" destOrd="0" parTransId="{6F3F398A-DD81-4973-818A-23718BBA4BA9}" sibTransId="{8BE6668D-6EF4-4E0B-91C7-7BA70831259C}"/>
    <dgm:cxn modelId="{6C5947EA-0273-4D76-9966-E3AA34D8101D}" type="presOf" srcId="{C89FD018-5DEF-499B-903E-73202A68DDCB}" destId="{ED56319D-F465-4798-8D94-F2EB744BF187}" srcOrd="0" destOrd="0" presId="urn:microsoft.com/office/officeart/2005/8/layout/vList2"/>
    <dgm:cxn modelId="{1E2106F5-E6F3-45F0-99F6-BA0C61D3CA89}" type="presOf" srcId="{F347A3A4-0BB3-4FFA-B0B8-CF6A8F454FB3}" destId="{56F3205C-56F3-4C29-A4F6-E310ED146D1A}" srcOrd="0" destOrd="0" presId="urn:microsoft.com/office/officeart/2005/8/layout/vList2"/>
    <dgm:cxn modelId="{8FC71467-EB42-43F5-83EE-0B765B0C4255}" type="presParOf" srcId="{56F3205C-56F3-4C29-A4F6-E310ED146D1A}" destId="{ED56319D-F465-4798-8D94-F2EB744BF187}" srcOrd="0" destOrd="0" presId="urn:microsoft.com/office/officeart/2005/8/layout/vList2"/>
    <dgm:cxn modelId="{E31D576C-A245-48AC-89EE-30D58674A21C}" type="presParOf" srcId="{56F3205C-56F3-4C29-A4F6-E310ED146D1A}" destId="{20394ABD-25C3-4B9F-9AA2-DB540FE772B3}" srcOrd="1" destOrd="0" presId="urn:microsoft.com/office/officeart/2005/8/layout/vList2"/>
    <dgm:cxn modelId="{17EC4024-A896-4EFD-B988-E9C59DF370AE}" type="presParOf" srcId="{56F3205C-56F3-4C29-A4F6-E310ED146D1A}" destId="{B8DCC9CF-9EBA-49A1-A8C6-26E6C0DDCCFA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963D3A0-2EA4-4D01-BF68-A6CA1916BB8D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F24997E8-2B5E-49A3-A1B4-6B5BE2C4B33F}">
      <dgm:prSet/>
      <dgm:spPr/>
      <dgm:t>
        <a:bodyPr/>
        <a:lstStyle/>
        <a:p>
          <a:r>
            <a:rPr lang="en-GB"/>
            <a:t>Je veux  - I want</a:t>
          </a:r>
          <a:endParaRPr lang="en-US"/>
        </a:p>
      </dgm:t>
    </dgm:pt>
    <dgm:pt modelId="{074D9741-E50D-4450-875A-54CAD6940240}" type="parTrans" cxnId="{731A4CE8-758A-43BF-9724-972E886C7E16}">
      <dgm:prSet/>
      <dgm:spPr/>
      <dgm:t>
        <a:bodyPr/>
        <a:lstStyle/>
        <a:p>
          <a:endParaRPr lang="en-US"/>
        </a:p>
      </dgm:t>
    </dgm:pt>
    <dgm:pt modelId="{BF62B966-7BA9-4512-935E-020CCF9330BC}" type="sibTrans" cxnId="{731A4CE8-758A-43BF-9724-972E886C7E16}">
      <dgm:prSet/>
      <dgm:spPr/>
      <dgm:t>
        <a:bodyPr/>
        <a:lstStyle/>
        <a:p>
          <a:endParaRPr lang="en-US"/>
        </a:p>
      </dgm:t>
    </dgm:pt>
    <dgm:pt modelId="{D3275ECB-04CD-40EB-9A90-B2F41CE9E137}">
      <dgm:prSet/>
      <dgm:spPr/>
      <dgm:t>
        <a:bodyPr/>
        <a:lstStyle/>
        <a:p>
          <a:r>
            <a:rPr lang="en-GB"/>
            <a:t>Tu veux – You want</a:t>
          </a:r>
          <a:endParaRPr lang="en-US"/>
        </a:p>
      </dgm:t>
    </dgm:pt>
    <dgm:pt modelId="{11DD802F-561D-46DE-9B1E-6CD1933258F7}" type="parTrans" cxnId="{20CE6016-6433-4225-9120-628DF8C8CFD8}">
      <dgm:prSet/>
      <dgm:spPr/>
      <dgm:t>
        <a:bodyPr/>
        <a:lstStyle/>
        <a:p>
          <a:endParaRPr lang="en-US"/>
        </a:p>
      </dgm:t>
    </dgm:pt>
    <dgm:pt modelId="{E12A5389-A4FE-4479-9DE5-5647D9C1F5B9}" type="sibTrans" cxnId="{20CE6016-6433-4225-9120-628DF8C8CFD8}">
      <dgm:prSet/>
      <dgm:spPr/>
      <dgm:t>
        <a:bodyPr/>
        <a:lstStyle/>
        <a:p>
          <a:endParaRPr lang="en-US"/>
        </a:p>
      </dgm:t>
    </dgm:pt>
    <dgm:pt modelId="{B9944509-73AF-45E4-B88F-B612227E0C76}">
      <dgm:prSet/>
      <dgm:spPr/>
      <dgm:t>
        <a:bodyPr/>
        <a:lstStyle/>
        <a:p>
          <a:r>
            <a:rPr lang="en-GB"/>
            <a:t>Il veut – he wants</a:t>
          </a:r>
          <a:endParaRPr lang="en-US"/>
        </a:p>
      </dgm:t>
    </dgm:pt>
    <dgm:pt modelId="{D63AA5F6-2387-4FDA-A025-3408915D18B1}" type="parTrans" cxnId="{FF53D9EC-79C0-4401-80CE-12BC12247D59}">
      <dgm:prSet/>
      <dgm:spPr/>
      <dgm:t>
        <a:bodyPr/>
        <a:lstStyle/>
        <a:p>
          <a:endParaRPr lang="en-US"/>
        </a:p>
      </dgm:t>
    </dgm:pt>
    <dgm:pt modelId="{9A564451-BE2A-4BED-9616-66536F53EB7E}" type="sibTrans" cxnId="{FF53D9EC-79C0-4401-80CE-12BC12247D59}">
      <dgm:prSet/>
      <dgm:spPr/>
      <dgm:t>
        <a:bodyPr/>
        <a:lstStyle/>
        <a:p>
          <a:endParaRPr lang="en-US"/>
        </a:p>
      </dgm:t>
    </dgm:pt>
    <dgm:pt modelId="{BF72DBC8-B744-4E38-9F4B-F03A79F8A32A}">
      <dgm:prSet/>
      <dgm:spPr/>
      <dgm:t>
        <a:bodyPr/>
        <a:lstStyle/>
        <a:p>
          <a:r>
            <a:rPr lang="en-GB"/>
            <a:t>Elle veut – she wants</a:t>
          </a:r>
          <a:endParaRPr lang="en-US"/>
        </a:p>
      </dgm:t>
    </dgm:pt>
    <dgm:pt modelId="{31B3AC64-C789-4001-A48A-151587BD2773}" type="parTrans" cxnId="{1FD01020-1B8D-4B05-B845-9BC28BFA07B4}">
      <dgm:prSet/>
      <dgm:spPr/>
      <dgm:t>
        <a:bodyPr/>
        <a:lstStyle/>
        <a:p>
          <a:endParaRPr lang="en-US"/>
        </a:p>
      </dgm:t>
    </dgm:pt>
    <dgm:pt modelId="{51C37B83-E19A-49D2-BC40-D28C24216BD2}" type="sibTrans" cxnId="{1FD01020-1B8D-4B05-B845-9BC28BFA07B4}">
      <dgm:prSet/>
      <dgm:spPr/>
      <dgm:t>
        <a:bodyPr/>
        <a:lstStyle/>
        <a:p>
          <a:endParaRPr lang="en-US"/>
        </a:p>
      </dgm:t>
    </dgm:pt>
    <dgm:pt modelId="{AFFBE68C-681A-4560-B187-D7BAC89D5605}">
      <dgm:prSet/>
      <dgm:spPr/>
      <dgm:t>
        <a:bodyPr/>
        <a:lstStyle/>
        <a:p>
          <a:r>
            <a:rPr lang="en-GB"/>
            <a:t>The verb sounds identical in each case</a:t>
          </a:r>
          <a:endParaRPr lang="en-US"/>
        </a:p>
      </dgm:t>
    </dgm:pt>
    <dgm:pt modelId="{C0865A2D-0255-4496-B326-2CFA878E96BF}" type="parTrans" cxnId="{EDBB1702-ECC4-45E0-99B5-5414E3F1DCF4}">
      <dgm:prSet/>
      <dgm:spPr/>
      <dgm:t>
        <a:bodyPr/>
        <a:lstStyle/>
        <a:p>
          <a:endParaRPr lang="en-US"/>
        </a:p>
      </dgm:t>
    </dgm:pt>
    <dgm:pt modelId="{FA051356-AFBD-48A0-9FD1-F7BAD70DD83A}" type="sibTrans" cxnId="{EDBB1702-ECC4-45E0-99B5-5414E3F1DCF4}">
      <dgm:prSet/>
      <dgm:spPr/>
      <dgm:t>
        <a:bodyPr/>
        <a:lstStyle/>
        <a:p>
          <a:endParaRPr lang="en-US"/>
        </a:p>
      </dgm:t>
    </dgm:pt>
    <dgm:pt modelId="{C0F28D54-B251-4371-A29D-FE01DF4732D9}" type="pres">
      <dgm:prSet presAssocID="{1963D3A0-2EA4-4D01-BF68-A6CA1916BB8D}" presName="vert0" presStyleCnt="0">
        <dgm:presLayoutVars>
          <dgm:dir/>
          <dgm:animOne val="branch"/>
          <dgm:animLvl val="lvl"/>
        </dgm:presLayoutVars>
      </dgm:prSet>
      <dgm:spPr/>
    </dgm:pt>
    <dgm:pt modelId="{E1D96C15-C382-4876-BB31-515FC7909D8D}" type="pres">
      <dgm:prSet presAssocID="{F24997E8-2B5E-49A3-A1B4-6B5BE2C4B33F}" presName="thickLine" presStyleLbl="alignNode1" presStyleIdx="0" presStyleCnt="5"/>
      <dgm:spPr/>
    </dgm:pt>
    <dgm:pt modelId="{53110AD1-21BE-4E83-8D62-3D153D9B6999}" type="pres">
      <dgm:prSet presAssocID="{F24997E8-2B5E-49A3-A1B4-6B5BE2C4B33F}" presName="horz1" presStyleCnt="0"/>
      <dgm:spPr/>
    </dgm:pt>
    <dgm:pt modelId="{78112369-731C-4A0C-95C8-DBAA31ED71C2}" type="pres">
      <dgm:prSet presAssocID="{F24997E8-2B5E-49A3-A1B4-6B5BE2C4B33F}" presName="tx1" presStyleLbl="revTx" presStyleIdx="0" presStyleCnt="5"/>
      <dgm:spPr/>
    </dgm:pt>
    <dgm:pt modelId="{7B06998D-8E0F-46AC-BDC4-4342503EB751}" type="pres">
      <dgm:prSet presAssocID="{F24997E8-2B5E-49A3-A1B4-6B5BE2C4B33F}" presName="vert1" presStyleCnt="0"/>
      <dgm:spPr/>
    </dgm:pt>
    <dgm:pt modelId="{D94C7750-C380-483E-8165-7697A16F6F8F}" type="pres">
      <dgm:prSet presAssocID="{D3275ECB-04CD-40EB-9A90-B2F41CE9E137}" presName="thickLine" presStyleLbl="alignNode1" presStyleIdx="1" presStyleCnt="5"/>
      <dgm:spPr/>
    </dgm:pt>
    <dgm:pt modelId="{DDD2F674-A446-4279-96DC-FB55EEC72DBE}" type="pres">
      <dgm:prSet presAssocID="{D3275ECB-04CD-40EB-9A90-B2F41CE9E137}" presName="horz1" presStyleCnt="0"/>
      <dgm:spPr/>
    </dgm:pt>
    <dgm:pt modelId="{4458AE63-D5A5-4A70-9E6F-0FDFCAC3678B}" type="pres">
      <dgm:prSet presAssocID="{D3275ECB-04CD-40EB-9A90-B2F41CE9E137}" presName="tx1" presStyleLbl="revTx" presStyleIdx="1" presStyleCnt="5"/>
      <dgm:spPr/>
    </dgm:pt>
    <dgm:pt modelId="{97FC35F1-BC7D-4717-9DEF-261D37FB3045}" type="pres">
      <dgm:prSet presAssocID="{D3275ECB-04CD-40EB-9A90-B2F41CE9E137}" presName="vert1" presStyleCnt="0"/>
      <dgm:spPr/>
    </dgm:pt>
    <dgm:pt modelId="{F1AAA530-C2D4-46AB-9A7B-2D1A96031270}" type="pres">
      <dgm:prSet presAssocID="{B9944509-73AF-45E4-B88F-B612227E0C76}" presName="thickLine" presStyleLbl="alignNode1" presStyleIdx="2" presStyleCnt="5"/>
      <dgm:spPr/>
    </dgm:pt>
    <dgm:pt modelId="{7B92BD67-1EDE-4C68-91EB-9567A3ABD03C}" type="pres">
      <dgm:prSet presAssocID="{B9944509-73AF-45E4-B88F-B612227E0C76}" presName="horz1" presStyleCnt="0"/>
      <dgm:spPr/>
    </dgm:pt>
    <dgm:pt modelId="{CFEFB111-2B0B-4A89-893C-97A684AAB413}" type="pres">
      <dgm:prSet presAssocID="{B9944509-73AF-45E4-B88F-B612227E0C76}" presName="tx1" presStyleLbl="revTx" presStyleIdx="2" presStyleCnt="5"/>
      <dgm:spPr/>
    </dgm:pt>
    <dgm:pt modelId="{5382D888-7467-4CF0-BF2A-F68476800AE9}" type="pres">
      <dgm:prSet presAssocID="{B9944509-73AF-45E4-B88F-B612227E0C76}" presName="vert1" presStyleCnt="0"/>
      <dgm:spPr/>
    </dgm:pt>
    <dgm:pt modelId="{EB4FC366-FFB4-461A-9E6B-4D748C882A98}" type="pres">
      <dgm:prSet presAssocID="{BF72DBC8-B744-4E38-9F4B-F03A79F8A32A}" presName="thickLine" presStyleLbl="alignNode1" presStyleIdx="3" presStyleCnt="5"/>
      <dgm:spPr/>
    </dgm:pt>
    <dgm:pt modelId="{546BE4B8-AD69-4108-90ED-7EA509C8BCBB}" type="pres">
      <dgm:prSet presAssocID="{BF72DBC8-B744-4E38-9F4B-F03A79F8A32A}" presName="horz1" presStyleCnt="0"/>
      <dgm:spPr/>
    </dgm:pt>
    <dgm:pt modelId="{F93F9374-2240-4179-B767-F9A0E8A6168C}" type="pres">
      <dgm:prSet presAssocID="{BF72DBC8-B744-4E38-9F4B-F03A79F8A32A}" presName="tx1" presStyleLbl="revTx" presStyleIdx="3" presStyleCnt="5"/>
      <dgm:spPr/>
    </dgm:pt>
    <dgm:pt modelId="{4B75A278-2085-4917-91A8-60DDCDF2368A}" type="pres">
      <dgm:prSet presAssocID="{BF72DBC8-B744-4E38-9F4B-F03A79F8A32A}" presName="vert1" presStyleCnt="0"/>
      <dgm:spPr/>
    </dgm:pt>
    <dgm:pt modelId="{D280B0FD-D0A5-4F39-B29C-9280CFF5C5D0}" type="pres">
      <dgm:prSet presAssocID="{AFFBE68C-681A-4560-B187-D7BAC89D5605}" presName="thickLine" presStyleLbl="alignNode1" presStyleIdx="4" presStyleCnt="5"/>
      <dgm:spPr/>
    </dgm:pt>
    <dgm:pt modelId="{5C502B8F-DDD0-4DF4-8467-D128CCF0666A}" type="pres">
      <dgm:prSet presAssocID="{AFFBE68C-681A-4560-B187-D7BAC89D5605}" presName="horz1" presStyleCnt="0"/>
      <dgm:spPr/>
    </dgm:pt>
    <dgm:pt modelId="{AA15F2B5-EB06-42BF-B4A3-1E5C5CFAA3C7}" type="pres">
      <dgm:prSet presAssocID="{AFFBE68C-681A-4560-B187-D7BAC89D5605}" presName="tx1" presStyleLbl="revTx" presStyleIdx="4" presStyleCnt="5"/>
      <dgm:spPr/>
    </dgm:pt>
    <dgm:pt modelId="{F83950E1-0B32-43E2-B5EF-E4D8B22C8C15}" type="pres">
      <dgm:prSet presAssocID="{AFFBE68C-681A-4560-B187-D7BAC89D5605}" presName="vert1" presStyleCnt="0"/>
      <dgm:spPr/>
    </dgm:pt>
  </dgm:ptLst>
  <dgm:cxnLst>
    <dgm:cxn modelId="{EDBB1702-ECC4-45E0-99B5-5414E3F1DCF4}" srcId="{1963D3A0-2EA4-4D01-BF68-A6CA1916BB8D}" destId="{AFFBE68C-681A-4560-B187-D7BAC89D5605}" srcOrd="4" destOrd="0" parTransId="{C0865A2D-0255-4496-B326-2CFA878E96BF}" sibTransId="{FA051356-AFBD-48A0-9FD1-F7BAD70DD83A}"/>
    <dgm:cxn modelId="{45EDEA14-794A-4762-AC54-386ABC89A6C7}" type="presOf" srcId="{D3275ECB-04CD-40EB-9A90-B2F41CE9E137}" destId="{4458AE63-D5A5-4A70-9E6F-0FDFCAC3678B}" srcOrd="0" destOrd="0" presId="urn:microsoft.com/office/officeart/2008/layout/LinedList"/>
    <dgm:cxn modelId="{20CE6016-6433-4225-9120-628DF8C8CFD8}" srcId="{1963D3A0-2EA4-4D01-BF68-A6CA1916BB8D}" destId="{D3275ECB-04CD-40EB-9A90-B2F41CE9E137}" srcOrd="1" destOrd="0" parTransId="{11DD802F-561D-46DE-9B1E-6CD1933258F7}" sibTransId="{E12A5389-A4FE-4479-9DE5-5647D9C1F5B9}"/>
    <dgm:cxn modelId="{1FD01020-1B8D-4B05-B845-9BC28BFA07B4}" srcId="{1963D3A0-2EA4-4D01-BF68-A6CA1916BB8D}" destId="{BF72DBC8-B744-4E38-9F4B-F03A79F8A32A}" srcOrd="3" destOrd="0" parTransId="{31B3AC64-C789-4001-A48A-151587BD2773}" sibTransId="{51C37B83-E19A-49D2-BC40-D28C24216BD2}"/>
    <dgm:cxn modelId="{BE74FB60-4F25-46F2-9D45-C8F4A3DF5653}" type="presOf" srcId="{F24997E8-2B5E-49A3-A1B4-6B5BE2C4B33F}" destId="{78112369-731C-4A0C-95C8-DBAA31ED71C2}" srcOrd="0" destOrd="0" presId="urn:microsoft.com/office/officeart/2008/layout/LinedList"/>
    <dgm:cxn modelId="{E7A81D61-C59B-47FE-8A98-24FBD7A12333}" type="presOf" srcId="{BF72DBC8-B744-4E38-9F4B-F03A79F8A32A}" destId="{F93F9374-2240-4179-B767-F9A0E8A6168C}" srcOrd="0" destOrd="0" presId="urn:microsoft.com/office/officeart/2008/layout/LinedList"/>
    <dgm:cxn modelId="{E40427AD-27E7-4C1A-BF7A-E1E136F53051}" type="presOf" srcId="{B9944509-73AF-45E4-B88F-B612227E0C76}" destId="{CFEFB111-2B0B-4A89-893C-97A684AAB413}" srcOrd="0" destOrd="0" presId="urn:microsoft.com/office/officeart/2008/layout/LinedList"/>
    <dgm:cxn modelId="{1CB61EDE-C15A-48BC-9E36-4B47086961AD}" type="presOf" srcId="{1963D3A0-2EA4-4D01-BF68-A6CA1916BB8D}" destId="{C0F28D54-B251-4371-A29D-FE01DF4732D9}" srcOrd="0" destOrd="0" presId="urn:microsoft.com/office/officeart/2008/layout/LinedList"/>
    <dgm:cxn modelId="{731A4CE8-758A-43BF-9724-972E886C7E16}" srcId="{1963D3A0-2EA4-4D01-BF68-A6CA1916BB8D}" destId="{F24997E8-2B5E-49A3-A1B4-6B5BE2C4B33F}" srcOrd="0" destOrd="0" parTransId="{074D9741-E50D-4450-875A-54CAD6940240}" sibTransId="{BF62B966-7BA9-4512-935E-020CCF9330BC}"/>
    <dgm:cxn modelId="{FF53D9EC-79C0-4401-80CE-12BC12247D59}" srcId="{1963D3A0-2EA4-4D01-BF68-A6CA1916BB8D}" destId="{B9944509-73AF-45E4-B88F-B612227E0C76}" srcOrd="2" destOrd="0" parTransId="{D63AA5F6-2387-4FDA-A025-3408915D18B1}" sibTransId="{9A564451-BE2A-4BED-9616-66536F53EB7E}"/>
    <dgm:cxn modelId="{D17BA5F6-A249-4128-AE96-5534E0FF26B4}" type="presOf" srcId="{AFFBE68C-681A-4560-B187-D7BAC89D5605}" destId="{AA15F2B5-EB06-42BF-B4A3-1E5C5CFAA3C7}" srcOrd="0" destOrd="0" presId="urn:microsoft.com/office/officeart/2008/layout/LinedList"/>
    <dgm:cxn modelId="{E09EB501-14E3-4FBA-A637-D1F38EF592DA}" type="presParOf" srcId="{C0F28D54-B251-4371-A29D-FE01DF4732D9}" destId="{E1D96C15-C382-4876-BB31-515FC7909D8D}" srcOrd="0" destOrd="0" presId="urn:microsoft.com/office/officeart/2008/layout/LinedList"/>
    <dgm:cxn modelId="{FFABC160-9BF8-45CB-80E2-440B111467EF}" type="presParOf" srcId="{C0F28D54-B251-4371-A29D-FE01DF4732D9}" destId="{53110AD1-21BE-4E83-8D62-3D153D9B6999}" srcOrd="1" destOrd="0" presId="urn:microsoft.com/office/officeart/2008/layout/LinedList"/>
    <dgm:cxn modelId="{D1C38090-EB92-4126-9D1A-A3CF7A5DC0DA}" type="presParOf" srcId="{53110AD1-21BE-4E83-8D62-3D153D9B6999}" destId="{78112369-731C-4A0C-95C8-DBAA31ED71C2}" srcOrd="0" destOrd="0" presId="urn:microsoft.com/office/officeart/2008/layout/LinedList"/>
    <dgm:cxn modelId="{6AEC0FD0-1701-4B36-8A16-035C8D1BD710}" type="presParOf" srcId="{53110AD1-21BE-4E83-8D62-3D153D9B6999}" destId="{7B06998D-8E0F-46AC-BDC4-4342503EB751}" srcOrd="1" destOrd="0" presId="urn:microsoft.com/office/officeart/2008/layout/LinedList"/>
    <dgm:cxn modelId="{A4C93814-84C9-4684-B563-D47951FB6532}" type="presParOf" srcId="{C0F28D54-B251-4371-A29D-FE01DF4732D9}" destId="{D94C7750-C380-483E-8165-7697A16F6F8F}" srcOrd="2" destOrd="0" presId="urn:microsoft.com/office/officeart/2008/layout/LinedList"/>
    <dgm:cxn modelId="{C22625D8-277F-432D-8775-8C32D76AB515}" type="presParOf" srcId="{C0F28D54-B251-4371-A29D-FE01DF4732D9}" destId="{DDD2F674-A446-4279-96DC-FB55EEC72DBE}" srcOrd="3" destOrd="0" presId="urn:microsoft.com/office/officeart/2008/layout/LinedList"/>
    <dgm:cxn modelId="{2F34A003-1AE3-40CA-8971-8B5780D45EFA}" type="presParOf" srcId="{DDD2F674-A446-4279-96DC-FB55EEC72DBE}" destId="{4458AE63-D5A5-4A70-9E6F-0FDFCAC3678B}" srcOrd="0" destOrd="0" presId="urn:microsoft.com/office/officeart/2008/layout/LinedList"/>
    <dgm:cxn modelId="{B6452E54-A991-48B7-B1A6-793C45AF9D3E}" type="presParOf" srcId="{DDD2F674-A446-4279-96DC-FB55EEC72DBE}" destId="{97FC35F1-BC7D-4717-9DEF-261D37FB3045}" srcOrd="1" destOrd="0" presId="urn:microsoft.com/office/officeart/2008/layout/LinedList"/>
    <dgm:cxn modelId="{CE6F2C99-585C-4535-9D82-7F5151D147DD}" type="presParOf" srcId="{C0F28D54-B251-4371-A29D-FE01DF4732D9}" destId="{F1AAA530-C2D4-46AB-9A7B-2D1A96031270}" srcOrd="4" destOrd="0" presId="urn:microsoft.com/office/officeart/2008/layout/LinedList"/>
    <dgm:cxn modelId="{821B0B39-D5D7-4909-B8EC-7BCD938EBB58}" type="presParOf" srcId="{C0F28D54-B251-4371-A29D-FE01DF4732D9}" destId="{7B92BD67-1EDE-4C68-91EB-9567A3ABD03C}" srcOrd="5" destOrd="0" presId="urn:microsoft.com/office/officeart/2008/layout/LinedList"/>
    <dgm:cxn modelId="{046387CC-2BCE-421D-A632-10FA0AA97FED}" type="presParOf" srcId="{7B92BD67-1EDE-4C68-91EB-9567A3ABD03C}" destId="{CFEFB111-2B0B-4A89-893C-97A684AAB413}" srcOrd="0" destOrd="0" presId="urn:microsoft.com/office/officeart/2008/layout/LinedList"/>
    <dgm:cxn modelId="{530415A7-9113-40C9-A3C7-63C651874AE7}" type="presParOf" srcId="{7B92BD67-1EDE-4C68-91EB-9567A3ABD03C}" destId="{5382D888-7467-4CF0-BF2A-F68476800AE9}" srcOrd="1" destOrd="0" presId="urn:microsoft.com/office/officeart/2008/layout/LinedList"/>
    <dgm:cxn modelId="{486D0BB6-2B9A-452E-ACF5-6DDF225CD3FC}" type="presParOf" srcId="{C0F28D54-B251-4371-A29D-FE01DF4732D9}" destId="{EB4FC366-FFB4-461A-9E6B-4D748C882A98}" srcOrd="6" destOrd="0" presId="urn:microsoft.com/office/officeart/2008/layout/LinedList"/>
    <dgm:cxn modelId="{A95E4ACA-03F1-45E5-A964-DBD61ABA5E8D}" type="presParOf" srcId="{C0F28D54-B251-4371-A29D-FE01DF4732D9}" destId="{546BE4B8-AD69-4108-90ED-7EA509C8BCBB}" srcOrd="7" destOrd="0" presId="urn:microsoft.com/office/officeart/2008/layout/LinedList"/>
    <dgm:cxn modelId="{B1603549-29A4-4FBF-A279-069BB7B98F6B}" type="presParOf" srcId="{546BE4B8-AD69-4108-90ED-7EA509C8BCBB}" destId="{F93F9374-2240-4179-B767-F9A0E8A6168C}" srcOrd="0" destOrd="0" presId="urn:microsoft.com/office/officeart/2008/layout/LinedList"/>
    <dgm:cxn modelId="{B2C8B31D-F150-4005-9111-4B03A63EF7EC}" type="presParOf" srcId="{546BE4B8-AD69-4108-90ED-7EA509C8BCBB}" destId="{4B75A278-2085-4917-91A8-60DDCDF2368A}" srcOrd="1" destOrd="0" presId="urn:microsoft.com/office/officeart/2008/layout/LinedList"/>
    <dgm:cxn modelId="{01190AA7-A5BC-4FA1-9817-46CE1D5268B0}" type="presParOf" srcId="{C0F28D54-B251-4371-A29D-FE01DF4732D9}" destId="{D280B0FD-D0A5-4F39-B29C-9280CFF5C5D0}" srcOrd="8" destOrd="0" presId="urn:microsoft.com/office/officeart/2008/layout/LinedList"/>
    <dgm:cxn modelId="{4B9A3FA5-1B53-4299-8FA7-E81C3456AD00}" type="presParOf" srcId="{C0F28D54-B251-4371-A29D-FE01DF4732D9}" destId="{5C502B8F-DDD0-4DF4-8467-D128CCF0666A}" srcOrd="9" destOrd="0" presId="urn:microsoft.com/office/officeart/2008/layout/LinedList"/>
    <dgm:cxn modelId="{247DE8FE-4C64-4212-84E9-4962FBD619B0}" type="presParOf" srcId="{5C502B8F-DDD0-4DF4-8467-D128CCF0666A}" destId="{AA15F2B5-EB06-42BF-B4A3-1E5C5CFAA3C7}" srcOrd="0" destOrd="0" presId="urn:microsoft.com/office/officeart/2008/layout/LinedList"/>
    <dgm:cxn modelId="{45A0C1E2-B155-4E64-B425-2A4EDBFE5030}" type="presParOf" srcId="{5C502B8F-DDD0-4DF4-8467-D128CCF0666A}" destId="{F83950E1-0B32-43E2-B5EF-E4D8B22C8C1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F687DD7-BFF5-4019-A972-EF3C39891CEC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39E6F6DE-5FB1-426F-8BBD-38B7DC3BCA11}">
      <dgm:prSet/>
      <dgm:spPr/>
      <dgm:t>
        <a:bodyPr/>
        <a:lstStyle/>
        <a:p>
          <a:r>
            <a:rPr lang="en-GB"/>
            <a:t>See how long you can keep describing what you want to do while your partner times you.</a:t>
          </a:r>
          <a:endParaRPr lang="en-US"/>
        </a:p>
      </dgm:t>
    </dgm:pt>
    <dgm:pt modelId="{DB4E6705-9E81-4B97-A86F-E0CB0C800FBF}" type="parTrans" cxnId="{1610AB76-8BF1-4513-9B45-27F20DA918CA}">
      <dgm:prSet/>
      <dgm:spPr/>
      <dgm:t>
        <a:bodyPr/>
        <a:lstStyle/>
        <a:p>
          <a:endParaRPr lang="en-US"/>
        </a:p>
      </dgm:t>
    </dgm:pt>
    <dgm:pt modelId="{EAB469B6-22E5-4C12-8E7D-F360822332E9}" type="sibTrans" cxnId="{1610AB76-8BF1-4513-9B45-27F20DA918CA}">
      <dgm:prSet/>
      <dgm:spPr/>
      <dgm:t>
        <a:bodyPr/>
        <a:lstStyle/>
        <a:p>
          <a:endParaRPr lang="en-US"/>
        </a:p>
      </dgm:t>
    </dgm:pt>
    <dgm:pt modelId="{9B298050-4816-4F39-B4F0-A67ACBF58EC7}">
      <dgm:prSet/>
      <dgm:spPr/>
      <dgm:t>
        <a:bodyPr/>
        <a:lstStyle/>
        <a:p>
          <a:r>
            <a:rPr lang="en-GB"/>
            <a:t>Could you make up any more adapting the language you have already practised or what you knew before?</a:t>
          </a:r>
          <a:endParaRPr lang="en-US"/>
        </a:p>
      </dgm:t>
    </dgm:pt>
    <dgm:pt modelId="{66F9F5A6-F4FF-4CAB-B0A2-374ED8EE78F3}" type="parTrans" cxnId="{0A7CCB0B-9F31-48E7-A611-B75B2FEC4768}">
      <dgm:prSet/>
      <dgm:spPr/>
      <dgm:t>
        <a:bodyPr/>
        <a:lstStyle/>
        <a:p>
          <a:endParaRPr lang="en-US"/>
        </a:p>
      </dgm:t>
    </dgm:pt>
    <dgm:pt modelId="{4BD6BE09-8253-44E0-B9F0-8423B8EC0C90}" type="sibTrans" cxnId="{0A7CCB0B-9F31-48E7-A611-B75B2FEC4768}">
      <dgm:prSet/>
      <dgm:spPr/>
      <dgm:t>
        <a:bodyPr/>
        <a:lstStyle/>
        <a:p>
          <a:endParaRPr lang="en-US"/>
        </a:p>
      </dgm:t>
    </dgm:pt>
    <dgm:pt modelId="{95D75108-C766-466F-BE0C-7ED5DCDF577C}">
      <dgm:prSet/>
      <dgm:spPr/>
      <dgm:t>
        <a:bodyPr/>
        <a:lstStyle/>
        <a:p>
          <a:r>
            <a:rPr lang="en-GB"/>
            <a:t>To help: </a:t>
          </a:r>
          <a:r>
            <a:rPr lang="en-GB" i="1"/>
            <a:t>Je veux jouer…   Je veux regarder…</a:t>
          </a:r>
          <a:endParaRPr lang="en-US"/>
        </a:p>
      </dgm:t>
    </dgm:pt>
    <dgm:pt modelId="{4AE0839C-94E3-4444-921E-8C2F879BCB95}" type="parTrans" cxnId="{239849A7-CEBD-4AB7-945A-493915995B4A}">
      <dgm:prSet/>
      <dgm:spPr/>
      <dgm:t>
        <a:bodyPr/>
        <a:lstStyle/>
        <a:p>
          <a:endParaRPr lang="en-US"/>
        </a:p>
      </dgm:t>
    </dgm:pt>
    <dgm:pt modelId="{B31C0273-2ED7-47D9-96DD-A909F2666A91}" type="sibTrans" cxnId="{239849A7-CEBD-4AB7-945A-493915995B4A}">
      <dgm:prSet/>
      <dgm:spPr/>
      <dgm:t>
        <a:bodyPr/>
        <a:lstStyle/>
        <a:p>
          <a:endParaRPr lang="en-US"/>
        </a:p>
      </dgm:t>
    </dgm:pt>
    <dgm:pt modelId="{56EBE59B-7227-4C62-80A1-3D3F4A870322}" type="pres">
      <dgm:prSet presAssocID="{7F687DD7-BFF5-4019-A972-EF3C39891CEC}" presName="vert0" presStyleCnt="0">
        <dgm:presLayoutVars>
          <dgm:dir/>
          <dgm:animOne val="branch"/>
          <dgm:animLvl val="lvl"/>
        </dgm:presLayoutVars>
      </dgm:prSet>
      <dgm:spPr/>
    </dgm:pt>
    <dgm:pt modelId="{D57C3AC1-A815-425F-9F51-6FD7C7A8EF40}" type="pres">
      <dgm:prSet presAssocID="{39E6F6DE-5FB1-426F-8BBD-38B7DC3BCA11}" presName="thickLine" presStyleLbl="alignNode1" presStyleIdx="0" presStyleCnt="3"/>
      <dgm:spPr/>
    </dgm:pt>
    <dgm:pt modelId="{11026728-4AB4-4CC8-888F-309C7A163EBC}" type="pres">
      <dgm:prSet presAssocID="{39E6F6DE-5FB1-426F-8BBD-38B7DC3BCA11}" presName="horz1" presStyleCnt="0"/>
      <dgm:spPr/>
    </dgm:pt>
    <dgm:pt modelId="{E99F50D9-5E72-4D90-BC0F-D9B630E31C04}" type="pres">
      <dgm:prSet presAssocID="{39E6F6DE-5FB1-426F-8BBD-38B7DC3BCA11}" presName="tx1" presStyleLbl="revTx" presStyleIdx="0" presStyleCnt="3"/>
      <dgm:spPr/>
    </dgm:pt>
    <dgm:pt modelId="{E572B559-163E-461F-BC89-57DD0DB7F09F}" type="pres">
      <dgm:prSet presAssocID="{39E6F6DE-5FB1-426F-8BBD-38B7DC3BCA11}" presName="vert1" presStyleCnt="0"/>
      <dgm:spPr/>
    </dgm:pt>
    <dgm:pt modelId="{3BB58208-9E7D-4D9C-BA9D-E33314E92401}" type="pres">
      <dgm:prSet presAssocID="{9B298050-4816-4F39-B4F0-A67ACBF58EC7}" presName="thickLine" presStyleLbl="alignNode1" presStyleIdx="1" presStyleCnt="3"/>
      <dgm:spPr/>
    </dgm:pt>
    <dgm:pt modelId="{42B0BBC4-ADDD-4F7A-BA15-9EB38013F45A}" type="pres">
      <dgm:prSet presAssocID="{9B298050-4816-4F39-B4F0-A67ACBF58EC7}" presName="horz1" presStyleCnt="0"/>
      <dgm:spPr/>
    </dgm:pt>
    <dgm:pt modelId="{FE99085D-AC04-4162-B480-1982DBCCC839}" type="pres">
      <dgm:prSet presAssocID="{9B298050-4816-4F39-B4F0-A67ACBF58EC7}" presName="tx1" presStyleLbl="revTx" presStyleIdx="1" presStyleCnt="3"/>
      <dgm:spPr/>
    </dgm:pt>
    <dgm:pt modelId="{8747D6E8-35E6-4229-A07E-E1ADB289456F}" type="pres">
      <dgm:prSet presAssocID="{9B298050-4816-4F39-B4F0-A67ACBF58EC7}" presName="vert1" presStyleCnt="0"/>
      <dgm:spPr/>
    </dgm:pt>
    <dgm:pt modelId="{0686B092-2B5F-4BC4-9A9D-01C30D45B5DC}" type="pres">
      <dgm:prSet presAssocID="{95D75108-C766-466F-BE0C-7ED5DCDF577C}" presName="thickLine" presStyleLbl="alignNode1" presStyleIdx="2" presStyleCnt="3"/>
      <dgm:spPr/>
    </dgm:pt>
    <dgm:pt modelId="{850AF30D-5E95-49DC-9DB9-AA7418F9266A}" type="pres">
      <dgm:prSet presAssocID="{95D75108-C766-466F-BE0C-7ED5DCDF577C}" presName="horz1" presStyleCnt="0"/>
      <dgm:spPr/>
    </dgm:pt>
    <dgm:pt modelId="{61587BA9-4F73-49A4-A319-03B266BAFDD5}" type="pres">
      <dgm:prSet presAssocID="{95D75108-C766-466F-BE0C-7ED5DCDF577C}" presName="tx1" presStyleLbl="revTx" presStyleIdx="2" presStyleCnt="3"/>
      <dgm:spPr/>
    </dgm:pt>
    <dgm:pt modelId="{ABF39729-A93C-46EA-A0FD-D8014A536057}" type="pres">
      <dgm:prSet presAssocID="{95D75108-C766-466F-BE0C-7ED5DCDF577C}" presName="vert1" presStyleCnt="0"/>
      <dgm:spPr/>
    </dgm:pt>
  </dgm:ptLst>
  <dgm:cxnLst>
    <dgm:cxn modelId="{0A7CCB0B-9F31-48E7-A611-B75B2FEC4768}" srcId="{7F687DD7-BFF5-4019-A972-EF3C39891CEC}" destId="{9B298050-4816-4F39-B4F0-A67ACBF58EC7}" srcOrd="1" destOrd="0" parTransId="{66F9F5A6-F4FF-4CAB-B0A2-374ED8EE78F3}" sibTransId="{4BD6BE09-8253-44E0-B9F0-8423B8EC0C90}"/>
    <dgm:cxn modelId="{CB83CE0F-5794-40BB-B28B-1160A767DE29}" type="presOf" srcId="{9B298050-4816-4F39-B4F0-A67ACBF58EC7}" destId="{FE99085D-AC04-4162-B480-1982DBCCC839}" srcOrd="0" destOrd="0" presId="urn:microsoft.com/office/officeart/2008/layout/LinedList"/>
    <dgm:cxn modelId="{3311C46D-42A0-47F0-8F7A-34ABAF199C6C}" type="presOf" srcId="{39E6F6DE-5FB1-426F-8BBD-38B7DC3BCA11}" destId="{E99F50D9-5E72-4D90-BC0F-D9B630E31C04}" srcOrd="0" destOrd="0" presId="urn:microsoft.com/office/officeart/2008/layout/LinedList"/>
    <dgm:cxn modelId="{F27FCD50-7A62-465C-81E9-0EE8D932B3DD}" type="presOf" srcId="{7F687DD7-BFF5-4019-A972-EF3C39891CEC}" destId="{56EBE59B-7227-4C62-80A1-3D3F4A870322}" srcOrd="0" destOrd="0" presId="urn:microsoft.com/office/officeart/2008/layout/LinedList"/>
    <dgm:cxn modelId="{1610AB76-8BF1-4513-9B45-27F20DA918CA}" srcId="{7F687DD7-BFF5-4019-A972-EF3C39891CEC}" destId="{39E6F6DE-5FB1-426F-8BBD-38B7DC3BCA11}" srcOrd="0" destOrd="0" parTransId="{DB4E6705-9E81-4B97-A86F-E0CB0C800FBF}" sibTransId="{EAB469B6-22E5-4C12-8E7D-F360822332E9}"/>
    <dgm:cxn modelId="{239849A7-CEBD-4AB7-945A-493915995B4A}" srcId="{7F687DD7-BFF5-4019-A972-EF3C39891CEC}" destId="{95D75108-C766-466F-BE0C-7ED5DCDF577C}" srcOrd="2" destOrd="0" parTransId="{4AE0839C-94E3-4444-921E-8C2F879BCB95}" sibTransId="{B31C0273-2ED7-47D9-96DD-A909F2666A91}"/>
    <dgm:cxn modelId="{FBF6CFAA-151D-4C0F-8DF7-A9994FA9CAB5}" type="presOf" srcId="{95D75108-C766-466F-BE0C-7ED5DCDF577C}" destId="{61587BA9-4F73-49A4-A319-03B266BAFDD5}" srcOrd="0" destOrd="0" presId="urn:microsoft.com/office/officeart/2008/layout/LinedList"/>
    <dgm:cxn modelId="{3F18004D-0B53-4686-A9F1-11526C4F6334}" type="presParOf" srcId="{56EBE59B-7227-4C62-80A1-3D3F4A870322}" destId="{D57C3AC1-A815-425F-9F51-6FD7C7A8EF40}" srcOrd="0" destOrd="0" presId="urn:microsoft.com/office/officeart/2008/layout/LinedList"/>
    <dgm:cxn modelId="{FDBC8865-3B1D-4E7A-8376-644C93442758}" type="presParOf" srcId="{56EBE59B-7227-4C62-80A1-3D3F4A870322}" destId="{11026728-4AB4-4CC8-888F-309C7A163EBC}" srcOrd="1" destOrd="0" presId="urn:microsoft.com/office/officeart/2008/layout/LinedList"/>
    <dgm:cxn modelId="{8E8FEDE7-2EB9-49B0-B3E7-488F31EC61D0}" type="presParOf" srcId="{11026728-4AB4-4CC8-888F-309C7A163EBC}" destId="{E99F50D9-5E72-4D90-BC0F-D9B630E31C04}" srcOrd="0" destOrd="0" presId="urn:microsoft.com/office/officeart/2008/layout/LinedList"/>
    <dgm:cxn modelId="{23F50480-32ED-4346-A72E-ADB2ADCE3B40}" type="presParOf" srcId="{11026728-4AB4-4CC8-888F-309C7A163EBC}" destId="{E572B559-163E-461F-BC89-57DD0DB7F09F}" srcOrd="1" destOrd="0" presId="urn:microsoft.com/office/officeart/2008/layout/LinedList"/>
    <dgm:cxn modelId="{97A0AB74-4640-44EB-B267-6417EF8762DD}" type="presParOf" srcId="{56EBE59B-7227-4C62-80A1-3D3F4A870322}" destId="{3BB58208-9E7D-4D9C-BA9D-E33314E92401}" srcOrd="2" destOrd="0" presId="urn:microsoft.com/office/officeart/2008/layout/LinedList"/>
    <dgm:cxn modelId="{87C7E219-6A3D-457A-A321-6E9F6E9C51F2}" type="presParOf" srcId="{56EBE59B-7227-4C62-80A1-3D3F4A870322}" destId="{42B0BBC4-ADDD-4F7A-BA15-9EB38013F45A}" srcOrd="3" destOrd="0" presId="urn:microsoft.com/office/officeart/2008/layout/LinedList"/>
    <dgm:cxn modelId="{DDEBE6FE-829E-43C0-A605-04F282F0A149}" type="presParOf" srcId="{42B0BBC4-ADDD-4F7A-BA15-9EB38013F45A}" destId="{FE99085D-AC04-4162-B480-1982DBCCC839}" srcOrd="0" destOrd="0" presId="urn:microsoft.com/office/officeart/2008/layout/LinedList"/>
    <dgm:cxn modelId="{05948156-29E2-434F-A420-7A2A32FCF689}" type="presParOf" srcId="{42B0BBC4-ADDD-4F7A-BA15-9EB38013F45A}" destId="{8747D6E8-35E6-4229-A07E-E1ADB289456F}" srcOrd="1" destOrd="0" presId="urn:microsoft.com/office/officeart/2008/layout/LinedList"/>
    <dgm:cxn modelId="{EA3BC02E-ABA2-46E8-A692-DBF2CB84006E}" type="presParOf" srcId="{56EBE59B-7227-4C62-80A1-3D3F4A870322}" destId="{0686B092-2B5F-4BC4-9A9D-01C30D45B5DC}" srcOrd="4" destOrd="0" presId="urn:microsoft.com/office/officeart/2008/layout/LinedList"/>
    <dgm:cxn modelId="{227B1A25-C60D-424E-9D31-D3A9256F091F}" type="presParOf" srcId="{56EBE59B-7227-4C62-80A1-3D3F4A870322}" destId="{850AF30D-5E95-49DC-9DB9-AA7418F9266A}" srcOrd="5" destOrd="0" presId="urn:microsoft.com/office/officeart/2008/layout/LinedList"/>
    <dgm:cxn modelId="{ECD2311E-F81C-47CF-8532-8C0FB8612E23}" type="presParOf" srcId="{850AF30D-5E95-49DC-9DB9-AA7418F9266A}" destId="{61587BA9-4F73-49A4-A319-03B266BAFDD5}" srcOrd="0" destOrd="0" presId="urn:microsoft.com/office/officeart/2008/layout/LinedList"/>
    <dgm:cxn modelId="{214FECB7-C4EC-4CA9-B398-4AC45F1DC791}" type="presParOf" srcId="{850AF30D-5E95-49DC-9DB9-AA7418F9266A}" destId="{ABF39729-A93C-46EA-A0FD-D8014A53605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56319D-F465-4798-8D94-F2EB744BF187}">
      <dsp:nvSpPr>
        <dsp:cNvPr id="0" name=""/>
        <dsp:cNvSpPr/>
      </dsp:nvSpPr>
      <dsp:spPr>
        <a:xfrm>
          <a:off x="0" y="36342"/>
          <a:ext cx="4869656" cy="246595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500" kern="1200"/>
            <a:t>How many of those sentences can do from memory?</a:t>
          </a:r>
          <a:endParaRPr lang="en-US" sz="3500" kern="1200"/>
        </a:p>
      </dsp:txBody>
      <dsp:txXfrm>
        <a:off x="120378" y="156720"/>
        <a:ext cx="4628900" cy="2225201"/>
      </dsp:txXfrm>
    </dsp:sp>
    <dsp:sp modelId="{B8DCC9CF-9EBA-49A1-A8C6-26E6C0DDCCFA}">
      <dsp:nvSpPr>
        <dsp:cNvPr id="0" name=""/>
        <dsp:cNvSpPr/>
      </dsp:nvSpPr>
      <dsp:spPr>
        <a:xfrm>
          <a:off x="0" y="2603099"/>
          <a:ext cx="4869656" cy="2465957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500" kern="1200"/>
            <a:t>With a partner, take turns and the first person who cannot give an example is the loser.</a:t>
          </a:r>
          <a:endParaRPr lang="en-US" sz="3500" kern="1200"/>
        </a:p>
      </dsp:txBody>
      <dsp:txXfrm>
        <a:off x="120378" y="2723477"/>
        <a:ext cx="4628900" cy="22252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D96C15-C382-4876-BB31-515FC7909D8D}">
      <dsp:nvSpPr>
        <dsp:cNvPr id="0" name=""/>
        <dsp:cNvSpPr/>
      </dsp:nvSpPr>
      <dsp:spPr>
        <a:xfrm>
          <a:off x="0" y="623"/>
          <a:ext cx="4869656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112369-731C-4A0C-95C8-DBAA31ED71C2}">
      <dsp:nvSpPr>
        <dsp:cNvPr id="0" name=""/>
        <dsp:cNvSpPr/>
      </dsp:nvSpPr>
      <dsp:spPr>
        <a:xfrm>
          <a:off x="0" y="623"/>
          <a:ext cx="4869656" cy="10208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/>
            <a:t>Je veux  - I want</a:t>
          </a:r>
          <a:endParaRPr lang="en-US" sz="2800" kern="1200"/>
        </a:p>
      </dsp:txBody>
      <dsp:txXfrm>
        <a:off x="0" y="623"/>
        <a:ext cx="4869656" cy="1020830"/>
      </dsp:txXfrm>
    </dsp:sp>
    <dsp:sp modelId="{D94C7750-C380-483E-8165-7697A16F6F8F}">
      <dsp:nvSpPr>
        <dsp:cNvPr id="0" name=""/>
        <dsp:cNvSpPr/>
      </dsp:nvSpPr>
      <dsp:spPr>
        <a:xfrm>
          <a:off x="0" y="1021453"/>
          <a:ext cx="4869656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58AE63-D5A5-4A70-9E6F-0FDFCAC3678B}">
      <dsp:nvSpPr>
        <dsp:cNvPr id="0" name=""/>
        <dsp:cNvSpPr/>
      </dsp:nvSpPr>
      <dsp:spPr>
        <a:xfrm>
          <a:off x="0" y="1021453"/>
          <a:ext cx="4869656" cy="10208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/>
            <a:t>Tu veux – You want</a:t>
          </a:r>
          <a:endParaRPr lang="en-US" sz="2800" kern="1200"/>
        </a:p>
      </dsp:txBody>
      <dsp:txXfrm>
        <a:off x="0" y="1021453"/>
        <a:ext cx="4869656" cy="1020830"/>
      </dsp:txXfrm>
    </dsp:sp>
    <dsp:sp modelId="{F1AAA530-C2D4-46AB-9A7B-2D1A96031270}">
      <dsp:nvSpPr>
        <dsp:cNvPr id="0" name=""/>
        <dsp:cNvSpPr/>
      </dsp:nvSpPr>
      <dsp:spPr>
        <a:xfrm>
          <a:off x="0" y="2042284"/>
          <a:ext cx="4869656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EFB111-2B0B-4A89-893C-97A684AAB413}">
      <dsp:nvSpPr>
        <dsp:cNvPr id="0" name=""/>
        <dsp:cNvSpPr/>
      </dsp:nvSpPr>
      <dsp:spPr>
        <a:xfrm>
          <a:off x="0" y="2042284"/>
          <a:ext cx="4869656" cy="10208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/>
            <a:t>Il veut – he wants</a:t>
          </a:r>
          <a:endParaRPr lang="en-US" sz="2800" kern="1200"/>
        </a:p>
      </dsp:txBody>
      <dsp:txXfrm>
        <a:off x="0" y="2042284"/>
        <a:ext cx="4869656" cy="1020830"/>
      </dsp:txXfrm>
    </dsp:sp>
    <dsp:sp modelId="{EB4FC366-FFB4-461A-9E6B-4D748C882A98}">
      <dsp:nvSpPr>
        <dsp:cNvPr id="0" name=""/>
        <dsp:cNvSpPr/>
      </dsp:nvSpPr>
      <dsp:spPr>
        <a:xfrm>
          <a:off x="0" y="3063115"/>
          <a:ext cx="4869656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3F9374-2240-4179-B767-F9A0E8A6168C}">
      <dsp:nvSpPr>
        <dsp:cNvPr id="0" name=""/>
        <dsp:cNvSpPr/>
      </dsp:nvSpPr>
      <dsp:spPr>
        <a:xfrm>
          <a:off x="0" y="3063115"/>
          <a:ext cx="4869656" cy="10208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/>
            <a:t>Elle veut – she wants</a:t>
          </a:r>
          <a:endParaRPr lang="en-US" sz="2800" kern="1200"/>
        </a:p>
      </dsp:txBody>
      <dsp:txXfrm>
        <a:off x="0" y="3063115"/>
        <a:ext cx="4869656" cy="1020830"/>
      </dsp:txXfrm>
    </dsp:sp>
    <dsp:sp modelId="{D280B0FD-D0A5-4F39-B29C-9280CFF5C5D0}">
      <dsp:nvSpPr>
        <dsp:cNvPr id="0" name=""/>
        <dsp:cNvSpPr/>
      </dsp:nvSpPr>
      <dsp:spPr>
        <a:xfrm>
          <a:off x="0" y="4083946"/>
          <a:ext cx="4869656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15F2B5-EB06-42BF-B4A3-1E5C5CFAA3C7}">
      <dsp:nvSpPr>
        <dsp:cNvPr id="0" name=""/>
        <dsp:cNvSpPr/>
      </dsp:nvSpPr>
      <dsp:spPr>
        <a:xfrm>
          <a:off x="0" y="4083946"/>
          <a:ext cx="4869656" cy="10208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/>
            <a:t>The verb sounds identical in each case</a:t>
          </a:r>
          <a:endParaRPr lang="en-US" sz="2800" kern="1200"/>
        </a:p>
      </dsp:txBody>
      <dsp:txXfrm>
        <a:off x="0" y="4083946"/>
        <a:ext cx="4869656" cy="102083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7C3AC1-A815-425F-9F51-6FD7C7A8EF40}">
      <dsp:nvSpPr>
        <dsp:cNvPr id="0" name=""/>
        <dsp:cNvSpPr/>
      </dsp:nvSpPr>
      <dsp:spPr>
        <a:xfrm>
          <a:off x="0" y="2492"/>
          <a:ext cx="4869656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9F50D9-5E72-4D90-BC0F-D9B630E31C04}">
      <dsp:nvSpPr>
        <dsp:cNvPr id="0" name=""/>
        <dsp:cNvSpPr/>
      </dsp:nvSpPr>
      <dsp:spPr>
        <a:xfrm>
          <a:off x="0" y="2492"/>
          <a:ext cx="4869656" cy="17001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/>
            <a:t>See how long you can keep describing what you want to do while your partner times you.</a:t>
          </a:r>
          <a:endParaRPr lang="en-US" sz="2600" kern="1200"/>
        </a:p>
      </dsp:txBody>
      <dsp:txXfrm>
        <a:off x="0" y="2492"/>
        <a:ext cx="4869656" cy="1700138"/>
      </dsp:txXfrm>
    </dsp:sp>
    <dsp:sp modelId="{3BB58208-9E7D-4D9C-BA9D-E33314E92401}">
      <dsp:nvSpPr>
        <dsp:cNvPr id="0" name=""/>
        <dsp:cNvSpPr/>
      </dsp:nvSpPr>
      <dsp:spPr>
        <a:xfrm>
          <a:off x="0" y="1702630"/>
          <a:ext cx="4869656" cy="0"/>
        </a:xfrm>
        <a:prstGeom prst="line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99085D-AC04-4162-B480-1982DBCCC839}">
      <dsp:nvSpPr>
        <dsp:cNvPr id="0" name=""/>
        <dsp:cNvSpPr/>
      </dsp:nvSpPr>
      <dsp:spPr>
        <a:xfrm>
          <a:off x="0" y="1702630"/>
          <a:ext cx="4869656" cy="17001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/>
            <a:t>Could you make up any more adapting the language you have already practised or what you knew before?</a:t>
          </a:r>
          <a:endParaRPr lang="en-US" sz="2600" kern="1200"/>
        </a:p>
      </dsp:txBody>
      <dsp:txXfrm>
        <a:off x="0" y="1702630"/>
        <a:ext cx="4869656" cy="1700138"/>
      </dsp:txXfrm>
    </dsp:sp>
    <dsp:sp modelId="{0686B092-2B5F-4BC4-9A9D-01C30D45B5DC}">
      <dsp:nvSpPr>
        <dsp:cNvPr id="0" name=""/>
        <dsp:cNvSpPr/>
      </dsp:nvSpPr>
      <dsp:spPr>
        <a:xfrm>
          <a:off x="0" y="3402769"/>
          <a:ext cx="4869656" cy="0"/>
        </a:xfrm>
        <a:prstGeom prst="lin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587BA9-4F73-49A4-A319-03B266BAFDD5}">
      <dsp:nvSpPr>
        <dsp:cNvPr id="0" name=""/>
        <dsp:cNvSpPr/>
      </dsp:nvSpPr>
      <dsp:spPr>
        <a:xfrm>
          <a:off x="0" y="3402769"/>
          <a:ext cx="4869656" cy="17001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/>
            <a:t>To help: </a:t>
          </a:r>
          <a:r>
            <a:rPr lang="en-GB" sz="2600" i="1" kern="1200"/>
            <a:t>Je veux jouer…   Je veux regarder…</a:t>
          </a:r>
          <a:endParaRPr lang="en-US" sz="2600" kern="1200"/>
        </a:p>
      </dsp:txBody>
      <dsp:txXfrm>
        <a:off x="0" y="3402769"/>
        <a:ext cx="4869656" cy="17001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F0824-3104-4157-9583-B60B009A60B2}" type="datetimeFigureOut">
              <a:rPr lang="fr-FR" smtClean="0"/>
              <a:t>15/06/2026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FA3BE-B275-4C02-A2AD-4B166BD668D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312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F0824-3104-4157-9583-B60B009A60B2}" type="datetimeFigureOut">
              <a:rPr lang="fr-FR" smtClean="0"/>
              <a:t>15/06/2026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FA3BE-B275-4C02-A2AD-4B166BD668D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5546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F0824-3104-4157-9583-B60B009A60B2}" type="datetimeFigureOut">
              <a:rPr lang="fr-FR" smtClean="0"/>
              <a:t>15/06/2026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FA3BE-B275-4C02-A2AD-4B166BD668D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7924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F0824-3104-4157-9583-B60B009A60B2}" type="datetimeFigureOut">
              <a:rPr lang="fr-FR" smtClean="0"/>
              <a:t>15/06/2026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FA3BE-B275-4C02-A2AD-4B166BD668D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9759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F0824-3104-4157-9583-B60B009A60B2}" type="datetimeFigureOut">
              <a:rPr lang="fr-FR" smtClean="0"/>
              <a:t>15/06/2026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FA3BE-B275-4C02-A2AD-4B166BD668D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3606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F0824-3104-4157-9583-B60B009A60B2}" type="datetimeFigureOut">
              <a:rPr lang="fr-FR" smtClean="0"/>
              <a:t>15/06/2026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FA3BE-B275-4C02-A2AD-4B166BD668D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9122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F0824-3104-4157-9583-B60B009A60B2}" type="datetimeFigureOut">
              <a:rPr lang="fr-FR" smtClean="0"/>
              <a:t>15/06/2026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FA3BE-B275-4C02-A2AD-4B166BD668D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6785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F0824-3104-4157-9583-B60B009A60B2}" type="datetimeFigureOut">
              <a:rPr lang="fr-FR" smtClean="0"/>
              <a:t>15/06/2026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FA3BE-B275-4C02-A2AD-4B166BD668D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277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F0824-3104-4157-9583-B60B009A60B2}" type="datetimeFigureOut">
              <a:rPr lang="fr-FR" smtClean="0"/>
              <a:t>15/06/2026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FA3BE-B275-4C02-A2AD-4B166BD668D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3111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F0824-3104-4157-9583-B60B009A60B2}" type="datetimeFigureOut">
              <a:rPr lang="fr-FR" smtClean="0"/>
              <a:t>15/06/2026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FA3BE-B275-4C02-A2AD-4B166BD668D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9416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F0824-3104-4157-9583-B60B009A60B2}" type="datetimeFigureOut">
              <a:rPr lang="fr-FR" smtClean="0"/>
              <a:t>15/06/2026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FA3BE-B275-4C02-A2AD-4B166BD668D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6046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6F0824-3104-4157-9583-B60B009A60B2}" type="datetimeFigureOut">
              <a:rPr lang="fr-FR" smtClean="0"/>
              <a:t>15/06/2026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6FA3BE-B275-4C02-A2AD-4B166BD668D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0727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737ED3-2B1B-4FED-8ABC-F12DF8507C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7218" b="1"/>
          <a:stretch/>
        </p:blipFill>
        <p:spPr>
          <a:xfrm>
            <a:off x="2642616" y="10"/>
            <a:ext cx="6501384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7004404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485" y="1122363"/>
            <a:ext cx="3017520" cy="3204134"/>
          </a:xfrm>
        </p:spPr>
        <p:txBody>
          <a:bodyPr anchor="b">
            <a:normAutofit/>
          </a:bodyPr>
          <a:lstStyle/>
          <a:p>
            <a:pPr algn="l"/>
            <a:r>
              <a:rPr lang="en-GB" sz="3600" b="1"/>
              <a:t>Qu’est-ce Spotty </a:t>
            </a:r>
            <a:br>
              <a:rPr lang="en-GB" sz="3600" b="1"/>
            </a:br>
            <a:r>
              <a:rPr lang="en-GB" sz="3600" b="1"/>
              <a:t>veut faire?</a:t>
            </a:r>
            <a:br>
              <a:rPr lang="en-GB" sz="3600" b="1"/>
            </a:br>
            <a:r>
              <a:rPr lang="en-GB" sz="3600" b="1"/>
              <a:t>What does Spotty want to do?</a:t>
            </a:r>
            <a:endParaRPr lang="fr-FR" sz="3600" b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8485" y="4872922"/>
            <a:ext cx="3017519" cy="1208141"/>
          </a:xfrm>
        </p:spPr>
        <p:txBody>
          <a:bodyPr>
            <a:normAutofit/>
          </a:bodyPr>
          <a:lstStyle/>
          <a:p>
            <a:pPr algn="l"/>
            <a:r>
              <a:rPr lang="en-GB" sz="1700"/>
              <a:t>Images: pixabay.com</a:t>
            </a:r>
          </a:p>
          <a:p>
            <a:pPr algn="l"/>
            <a:r>
              <a:rPr lang="en-GB" sz="1700"/>
              <a:t>© frenchteacher.net 2020</a:t>
            </a:r>
            <a:endParaRPr lang="fr-FR" sz="17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1653" y="434802"/>
            <a:ext cx="146304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0771" y="4546920"/>
            <a:ext cx="298323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07047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DE6A193-4755-479A-BC6F-A7EBCA73B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A55B759-31A7-423C-9BC2-A8BC09FE9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5065738" cy="6858478"/>
          </a:xfrm>
          <a:custGeom>
            <a:avLst/>
            <a:gdLst>
              <a:gd name="connsiteX0" fmla="*/ 0 w 6754318"/>
              <a:gd name="connsiteY0" fmla="*/ 6858478 h 6858478"/>
              <a:gd name="connsiteX1" fmla="*/ 6754318 w 6754318"/>
              <a:gd name="connsiteY1" fmla="*/ 6858478 h 6858478"/>
              <a:gd name="connsiteX2" fmla="*/ 3577943 w 6754318"/>
              <a:gd name="connsiteY2" fmla="*/ 0 h 6858478"/>
              <a:gd name="connsiteX3" fmla="*/ 3572366 w 6754318"/>
              <a:gd name="connsiteY3" fmla="*/ 0 h 6858478"/>
              <a:gd name="connsiteX4" fmla="*/ 2506138 w 6754318"/>
              <a:gd name="connsiteY4" fmla="*/ 0 h 6858478"/>
              <a:gd name="connsiteX5" fmla="*/ 0 w 6754318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4318" h="6858478">
                <a:moveTo>
                  <a:pt x="0" y="6858478"/>
                </a:moveTo>
                <a:lnTo>
                  <a:pt x="6754318" y="6858478"/>
                </a:lnTo>
                <a:lnTo>
                  <a:pt x="3577943" y="0"/>
                </a:lnTo>
                <a:lnTo>
                  <a:pt x="3572366" y="0"/>
                </a:lnTo>
                <a:lnTo>
                  <a:pt x="250613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78796AF-79A0-47AC-BEFD-BFFC00F968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4465335" cy="6858478"/>
          </a:xfrm>
          <a:custGeom>
            <a:avLst/>
            <a:gdLst>
              <a:gd name="connsiteX0" fmla="*/ 0 w 5953780"/>
              <a:gd name="connsiteY0" fmla="*/ 6858478 h 6858478"/>
              <a:gd name="connsiteX1" fmla="*/ 5953780 w 5953780"/>
              <a:gd name="connsiteY1" fmla="*/ 6858478 h 6858478"/>
              <a:gd name="connsiteX2" fmla="*/ 2777405 w 5953780"/>
              <a:gd name="connsiteY2" fmla="*/ 0 h 6858478"/>
              <a:gd name="connsiteX3" fmla="*/ 2771828 w 5953780"/>
              <a:gd name="connsiteY3" fmla="*/ 0 h 6858478"/>
              <a:gd name="connsiteX4" fmla="*/ 1705600 w 5953780"/>
              <a:gd name="connsiteY4" fmla="*/ 0 h 6858478"/>
              <a:gd name="connsiteX5" fmla="*/ 0 w 5953780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53780" h="6858478">
                <a:moveTo>
                  <a:pt x="0" y="6858478"/>
                </a:moveTo>
                <a:lnTo>
                  <a:pt x="5953780" y="6858478"/>
                </a:lnTo>
                <a:lnTo>
                  <a:pt x="2777405" y="0"/>
                </a:lnTo>
                <a:lnTo>
                  <a:pt x="2771828" y="0"/>
                </a:lnTo>
                <a:lnTo>
                  <a:pt x="1705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3504" y="338328"/>
            <a:ext cx="2907792" cy="2249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300">
                <a:latin typeface="+mj-lt"/>
                <a:ea typeface="+mj-ea"/>
                <a:cs typeface="+mj-cs"/>
              </a:rPr>
              <a:t>Il veut écouter la professeure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4304" y="329822"/>
            <a:ext cx="2657616" cy="261131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5335" y="3253940"/>
            <a:ext cx="4276585" cy="2950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4923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DE6A193-4755-479A-BC6F-A7EBCA73B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A55B759-31A7-423C-9BC2-A8BC09FE9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5065738" cy="6858478"/>
          </a:xfrm>
          <a:custGeom>
            <a:avLst/>
            <a:gdLst>
              <a:gd name="connsiteX0" fmla="*/ 0 w 6754318"/>
              <a:gd name="connsiteY0" fmla="*/ 6858478 h 6858478"/>
              <a:gd name="connsiteX1" fmla="*/ 6754318 w 6754318"/>
              <a:gd name="connsiteY1" fmla="*/ 6858478 h 6858478"/>
              <a:gd name="connsiteX2" fmla="*/ 3577943 w 6754318"/>
              <a:gd name="connsiteY2" fmla="*/ 0 h 6858478"/>
              <a:gd name="connsiteX3" fmla="*/ 3572366 w 6754318"/>
              <a:gd name="connsiteY3" fmla="*/ 0 h 6858478"/>
              <a:gd name="connsiteX4" fmla="*/ 2506138 w 6754318"/>
              <a:gd name="connsiteY4" fmla="*/ 0 h 6858478"/>
              <a:gd name="connsiteX5" fmla="*/ 0 w 6754318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4318" h="6858478">
                <a:moveTo>
                  <a:pt x="0" y="6858478"/>
                </a:moveTo>
                <a:lnTo>
                  <a:pt x="6754318" y="6858478"/>
                </a:lnTo>
                <a:lnTo>
                  <a:pt x="3577943" y="0"/>
                </a:lnTo>
                <a:lnTo>
                  <a:pt x="3572366" y="0"/>
                </a:lnTo>
                <a:lnTo>
                  <a:pt x="250613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78796AF-79A0-47AC-BEFD-BFFC00F968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4465335" cy="6858478"/>
          </a:xfrm>
          <a:custGeom>
            <a:avLst/>
            <a:gdLst>
              <a:gd name="connsiteX0" fmla="*/ 0 w 5953780"/>
              <a:gd name="connsiteY0" fmla="*/ 6858478 h 6858478"/>
              <a:gd name="connsiteX1" fmla="*/ 5953780 w 5953780"/>
              <a:gd name="connsiteY1" fmla="*/ 6858478 h 6858478"/>
              <a:gd name="connsiteX2" fmla="*/ 2777405 w 5953780"/>
              <a:gd name="connsiteY2" fmla="*/ 0 h 6858478"/>
              <a:gd name="connsiteX3" fmla="*/ 2771828 w 5953780"/>
              <a:gd name="connsiteY3" fmla="*/ 0 h 6858478"/>
              <a:gd name="connsiteX4" fmla="*/ 1705600 w 5953780"/>
              <a:gd name="connsiteY4" fmla="*/ 0 h 6858478"/>
              <a:gd name="connsiteX5" fmla="*/ 0 w 5953780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53780" h="6858478">
                <a:moveTo>
                  <a:pt x="0" y="6858478"/>
                </a:moveTo>
                <a:lnTo>
                  <a:pt x="5953780" y="6858478"/>
                </a:lnTo>
                <a:lnTo>
                  <a:pt x="2777405" y="0"/>
                </a:lnTo>
                <a:lnTo>
                  <a:pt x="2771828" y="0"/>
                </a:lnTo>
                <a:lnTo>
                  <a:pt x="1705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3504" y="338328"/>
            <a:ext cx="2907792" cy="2249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>
                <a:latin typeface="+mj-lt"/>
                <a:ea typeface="+mj-ea"/>
                <a:cs typeface="+mj-cs"/>
              </a:rPr>
              <a:t>Il veut acheter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>
                <a:latin typeface="+mj-lt"/>
                <a:ea typeface="+mj-ea"/>
                <a:cs typeface="+mj-cs"/>
              </a:rPr>
              <a:t>des provisions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4304" y="329822"/>
            <a:ext cx="2657616" cy="261131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2701" y="3155743"/>
            <a:ext cx="3289218" cy="314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0389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DE6A193-4755-479A-BC6F-A7EBCA73B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A55B759-31A7-423C-9BC2-A8BC09FE9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5065738" cy="6858478"/>
          </a:xfrm>
          <a:custGeom>
            <a:avLst/>
            <a:gdLst>
              <a:gd name="connsiteX0" fmla="*/ 0 w 6754318"/>
              <a:gd name="connsiteY0" fmla="*/ 6858478 h 6858478"/>
              <a:gd name="connsiteX1" fmla="*/ 6754318 w 6754318"/>
              <a:gd name="connsiteY1" fmla="*/ 6858478 h 6858478"/>
              <a:gd name="connsiteX2" fmla="*/ 3577943 w 6754318"/>
              <a:gd name="connsiteY2" fmla="*/ 0 h 6858478"/>
              <a:gd name="connsiteX3" fmla="*/ 3572366 w 6754318"/>
              <a:gd name="connsiteY3" fmla="*/ 0 h 6858478"/>
              <a:gd name="connsiteX4" fmla="*/ 2506138 w 6754318"/>
              <a:gd name="connsiteY4" fmla="*/ 0 h 6858478"/>
              <a:gd name="connsiteX5" fmla="*/ 0 w 6754318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4318" h="6858478">
                <a:moveTo>
                  <a:pt x="0" y="6858478"/>
                </a:moveTo>
                <a:lnTo>
                  <a:pt x="6754318" y="6858478"/>
                </a:lnTo>
                <a:lnTo>
                  <a:pt x="3577943" y="0"/>
                </a:lnTo>
                <a:lnTo>
                  <a:pt x="3572366" y="0"/>
                </a:lnTo>
                <a:lnTo>
                  <a:pt x="250613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78796AF-79A0-47AC-BEFD-BFFC00F968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4465335" cy="6858478"/>
          </a:xfrm>
          <a:custGeom>
            <a:avLst/>
            <a:gdLst>
              <a:gd name="connsiteX0" fmla="*/ 0 w 5953780"/>
              <a:gd name="connsiteY0" fmla="*/ 6858478 h 6858478"/>
              <a:gd name="connsiteX1" fmla="*/ 5953780 w 5953780"/>
              <a:gd name="connsiteY1" fmla="*/ 6858478 h 6858478"/>
              <a:gd name="connsiteX2" fmla="*/ 2777405 w 5953780"/>
              <a:gd name="connsiteY2" fmla="*/ 0 h 6858478"/>
              <a:gd name="connsiteX3" fmla="*/ 2771828 w 5953780"/>
              <a:gd name="connsiteY3" fmla="*/ 0 h 6858478"/>
              <a:gd name="connsiteX4" fmla="*/ 1705600 w 5953780"/>
              <a:gd name="connsiteY4" fmla="*/ 0 h 6858478"/>
              <a:gd name="connsiteX5" fmla="*/ 0 w 5953780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53780" h="6858478">
                <a:moveTo>
                  <a:pt x="0" y="6858478"/>
                </a:moveTo>
                <a:lnTo>
                  <a:pt x="5953780" y="6858478"/>
                </a:lnTo>
                <a:lnTo>
                  <a:pt x="2777405" y="0"/>
                </a:lnTo>
                <a:lnTo>
                  <a:pt x="2771828" y="0"/>
                </a:lnTo>
                <a:lnTo>
                  <a:pt x="1705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3504" y="338328"/>
            <a:ext cx="2907792" cy="2249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300">
                <a:latin typeface="+mj-lt"/>
                <a:ea typeface="+mj-ea"/>
                <a:cs typeface="+mj-cs"/>
              </a:rPr>
              <a:t>Il veut réviser pour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300">
                <a:latin typeface="+mj-lt"/>
                <a:ea typeface="+mj-ea"/>
                <a:cs typeface="+mj-cs"/>
              </a:rPr>
              <a:t>un examen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4304" y="329822"/>
            <a:ext cx="2657616" cy="261131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7151" y="3155743"/>
            <a:ext cx="4154769" cy="314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4396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DE6A193-4755-479A-BC6F-A7EBCA73B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A55B759-31A7-423C-9BC2-A8BC09FE9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5065738" cy="6858478"/>
          </a:xfrm>
          <a:custGeom>
            <a:avLst/>
            <a:gdLst>
              <a:gd name="connsiteX0" fmla="*/ 0 w 6754318"/>
              <a:gd name="connsiteY0" fmla="*/ 6858478 h 6858478"/>
              <a:gd name="connsiteX1" fmla="*/ 6754318 w 6754318"/>
              <a:gd name="connsiteY1" fmla="*/ 6858478 h 6858478"/>
              <a:gd name="connsiteX2" fmla="*/ 3577943 w 6754318"/>
              <a:gd name="connsiteY2" fmla="*/ 0 h 6858478"/>
              <a:gd name="connsiteX3" fmla="*/ 3572366 w 6754318"/>
              <a:gd name="connsiteY3" fmla="*/ 0 h 6858478"/>
              <a:gd name="connsiteX4" fmla="*/ 2506138 w 6754318"/>
              <a:gd name="connsiteY4" fmla="*/ 0 h 6858478"/>
              <a:gd name="connsiteX5" fmla="*/ 0 w 6754318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4318" h="6858478">
                <a:moveTo>
                  <a:pt x="0" y="6858478"/>
                </a:moveTo>
                <a:lnTo>
                  <a:pt x="6754318" y="6858478"/>
                </a:lnTo>
                <a:lnTo>
                  <a:pt x="3577943" y="0"/>
                </a:lnTo>
                <a:lnTo>
                  <a:pt x="3572366" y="0"/>
                </a:lnTo>
                <a:lnTo>
                  <a:pt x="250613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78796AF-79A0-47AC-BEFD-BFFC00F968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4465335" cy="6858478"/>
          </a:xfrm>
          <a:custGeom>
            <a:avLst/>
            <a:gdLst>
              <a:gd name="connsiteX0" fmla="*/ 0 w 5953780"/>
              <a:gd name="connsiteY0" fmla="*/ 6858478 h 6858478"/>
              <a:gd name="connsiteX1" fmla="*/ 5953780 w 5953780"/>
              <a:gd name="connsiteY1" fmla="*/ 6858478 h 6858478"/>
              <a:gd name="connsiteX2" fmla="*/ 2777405 w 5953780"/>
              <a:gd name="connsiteY2" fmla="*/ 0 h 6858478"/>
              <a:gd name="connsiteX3" fmla="*/ 2771828 w 5953780"/>
              <a:gd name="connsiteY3" fmla="*/ 0 h 6858478"/>
              <a:gd name="connsiteX4" fmla="*/ 1705600 w 5953780"/>
              <a:gd name="connsiteY4" fmla="*/ 0 h 6858478"/>
              <a:gd name="connsiteX5" fmla="*/ 0 w 5953780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53780" h="6858478">
                <a:moveTo>
                  <a:pt x="0" y="6858478"/>
                </a:moveTo>
                <a:lnTo>
                  <a:pt x="5953780" y="6858478"/>
                </a:lnTo>
                <a:lnTo>
                  <a:pt x="2777405" y="0"/>
                </a:lnTo>
                <a:lnTo>
                  <a:pt x="2771828" y="0"/>
                </a:lnTo>
                <a:lnTo>
                  <a:pt x="1705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3504" y="338328"/>
            <a:ext cx="2907792" cy="2249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700">
                <a:latin typeface="+mj-lt"/>
                <a:ea typeface="+mj-ea"/>
                <a:cs typeface="+mj-cs"/>
              </a:rPr>
              <a:t>Il veut manger un o</a:t>
            </a:r>
            <a:r>
              <a:rPr lang="en-US" sz="4700" b="1" u="sng">
                <a:latin typeface="+mj-lt"/>
                <a:ea typeface="+mj-ea"/>
                <a:cs typeface="+mj-cs"/>
              </a:rPr>
              <a:t>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4304" y="329822"/>
            <a:ext cx="2657616" cy="261131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5335" y="3660215"/>
            <a:ext cx="4276585" cy="2138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965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B5B0058-AF13-4859-B429-4EDDE2A26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677" y="949325"/>
            <a:ext cx="6053779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300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Ecoutez encore une fois, regardez les mots et répétez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C4521DE-248E-440D-AAD6-FD9E7D34B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38963" y="0"/>
            <a:ext cx="0" cy="685800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42C13FA-4C0F-42D0-9626-5BA6040D8C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6252485"/>
            <a:ext cx="914400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14314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ED8053C-AF28-403A-90F2-67A100EDEC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0BCDCE7-03A4-438B-9B4A-0F5E37C4C1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007" y="456020"/>
            <a:ext cx="5052962" cy="6032228"/>
          </a:xfrm>
          <a:custGeom>
            <a:avLst/>
            <a:gdLst>
              <a:gd name="connsiteX0" fmla="*/ 3069307 w 6737282"/>
              <a:gd name="connsiteY0" fmla="*/ 4550727 h 6032228"/>
              <a:gd name="connsiteX1" fmla="*/ 3741218 w 6737282"/>
              <a:gd name="connsiteY1" fmla="*/ 4550727 h 6032228"/>
              <a:gd name="connsiteX2" fmla="*/ 3772850 w 6737282"/>
              <a:gd name="connsiteY2" fmla="*/ 4554928 h 6032228"/>
              <a:gd name="connsiteX3" fmla="*/ 3794605 w 6737282"/>
              <a:gd name="connsiteY3" fmla="*/ 4564050 h 6032228"/>
              <a:gd name="connsiteX4" fmla="*/ 3781310 w 6737282"/>
              <a:gd name="connsiteY4" fmla="*/ 4587045 h 6032228"/>
              <a:gd name="connsiteX5" fmla="*/ 3310252 w 6737282"/>
              <a:gd name="connsiteY5" fmla="*/ 5401750 h 6032228"/>
              <a:gd name="connsiteX6" fmla="*/ 3029607 w 6737282"/>
              <a:gd name="connsiteY6" fmla="*/ 5564857 h 6032228"/>
              <a:gd name="connsiteX7" fmla="*/ 2804017 w 6737282"/>
              <a:gd name="connsiteY7" fmla="*/ 5564857 h 6032228"/>
              <a:gd name="connsiteX8" fmla="*/ 2777701 w 6737282"/>
              <a:gd name="connsiteY8" fmla="*/ 5564857 h 6032228"/>
              <a:gd name="connsiteX9" fmla="*/ 2752589 w 6737282"/>
              <a:gd name="connsiteY9" fmla="*/ 5521614 h 6032228"/>
              <a:gd name="connsiteX10" fmla="*/ 2629590 w 6737282"/>
              <a:gd name="connsiteY10" fmla="*/ 5309799 h 6032228"/>
              <a:gd name="connsiteX11" fmla="*/ 2629590 w 6737282"/>
              <a:gd name="connsiteY11" fmla="*/ 5191240 h 6032228"/>
              <a:gd name="connsiteX12" fmla="*/ 2966272 w 6737282"/>
              <a:gd name="connsiteY12" fmla="*/ 4611452 h 6032228"/>
              <a:gd name="connsiteX13" fmla="*/ 3069307 w 6737282"/>
              <a:gd name="connsiteY13" fmla="*/ 4550727 h 6032228"/>
              <a:gd name="connsiteX14" fmla="*/ 1224899 w 6737282"/>
              <a:gd name="connsiteY14" fmla="*/ 1805663 h 6032228"/>
              <a:gd name="connsiteX15" fmla="*/ 3029607 w 6737282"/>
              <a:gd name="connsiteY15" fmla="*/ 1805663 h 6032228"/>
              <a:gd name="connsiteX16" fmla="*/ 3310252 w 6737282"/>
              <a:gd name="connsiteY16" fmla="*/ 1968768 h 6032228"/>
              <a:gd name="connsiteX17" fmla="*/ 4210657 w 6737282"/>
              <a:gd name="connsiteY17" fmla="*/ 3526038 h 6032228"/>
              <a:gd name="connsiteX18" fmla="*/ 4210657 w 6737282"/>
              <a:gd name="connsiteY18" fmla="*/ 3844482 h 6032228"/>
              <a:gd name="connsiteX19" fmla="*/ 3876331 w 6737282"/>
              <a:gd name="connsiteY19" fmla="*/ 4422707 h 6032228"/>
              <a:gd name="connsiteX20" fmla="*/ 3848154 w 6737282"/>
              <a:gd name="connsiteY20" fmla="*/ 4471437 h 6032228"/>
              <a:gd name="connsiteX21" fmla="*/ 3849146 w 6737282"/>
              <a:gd name="connsiteY21" fmla="*/ 4471853 h 6032228"/>
              <a:gd name="connsiteX22" fmla="*/ 3898870 w 6737282"/>
              <a:gd name="connsiteY22" fmla="*/ 4522003 h 6032228"/>
              <a:gd name="connsiteX23" fmla="*/ 4277006 w 6737282"/>
              <a:gd name="connsiteY23" fmla="*/ 5175999 h 6032228"/>
              <a:gd name="connsiteX24" fmla="*/ 4277006 w 6737282"/>
              <a:gd name="connsiteY24" fmla="*/ 5309735 h 6032228"/>
              <a:gd name="connsiteX25" fmla="*/ 3898870 w 6737282"/>
              <a:gd name="connsiteY25" fmla="*/ 5963729 h 6032228"/>
              <a:gd name="connsiteX26" fmla="*/ 3781007 w 6737282"/>
              <a:gd name="connsiteY26" fmla="*/ 6032228 h 6032228"/>
              <a:gd name="connsiteX27" fmla="*/ 3023096 w 6737282"/>
              <a:gd name="connsiteY27" fmla="*/ 6032228 h 6032228"/>
              <a:gd name="connsiteX28" fmla="*/ 2906872 w 6737282"/>
              <a:gd name="connsiteY28" fmla="*/ 5963729 h 6032228"/>
              <a:gd name="connsiteX29" fmla="*/ 2703170 w 6737282"/>
              <a:gd name="connsiteY29" fmla="*/ 5612942 h 6032228"/>
              <a:gd name="connsiteX30" fmla="*/ 2680159 w 6737282"/>
              <a:gd name="connsiteY30" fmla="*/ 5573313 h 6032228"/>
              <a:gd name="connsiteX31" fmla="*/ 2698265 w 6737282"/>
              <a:gd name="connsiteY31" fmla="*/ 5573313 h 6032228"/>
              <a:gd name="connsiteX32" fmla="*/ 2783846 w 6737282"/>
              <a:gd name="connsiteY32" fmla="*/ 5573313 h 6032228"/>
              <a:gd name="connsiteX33" fmla="*/ 2821023 w 6737282"/>
              <a:gd name="connsiteY33" fmla="*/ 5637336 h 6032228"/>
              <a:gd name="connsiteX34" fmla="*/ 2963060 w 6737282"/>
              <a:gd name="connsiteY34" fmla="*/ 5881934 h 6032228"/>
              <a:gd name="connsiteX35" fmla="*/ 3066097 w 6737282"/>
              <a:gd name="connsiteY35" fmla="*/ 5942660 h 6032228"/>
              <a:gd name="connsiteX36" fmla="*/ 3738008 w 6737282"/>
              <a:gd name="connsiteY36" fmla="*/ 5942660 h 6032228"/>
              <a:gd name="connsiteX37" fmla="*/ 3842494 w 6737282"/>
              <a:gd name="connsiteY37" fmla="*/ 5881934 h 6032228"/>
              <a:gd name="connsiteX38" fmla="*/ 4177724 w 6737282"/>
              <a:gd name="connsiteY38" fmla="*/ 5302148 h 6032228"/>
              <a:gd name="connsiteX39" fmla="*/ 4177724 w 6737282"/>
              <a:gd name="connsiteY39" fmla="*/ 5183586 h 6032228"/>
              <a:gd name="connsiteX40" fmla="*/ 3842494 w 6737282"/>
              <a:gd name="connsiteY40" fmla="*/ 4603800 h 6032228"/>
              <a:gd name="connsiteX41" fmla="*/ 3798414 w 6737282"/>
              <a:gd name="connsiteY41" fmla="*/ 4559340 h 6032228"/>
              <a:gd name="connsiteX42" fmla="*/ 3793313 w 6737282"/>
              <a:gd name="connsiteY42" fmla="*/ 4557203 h 6032228"/>
              <a:gd name="connsiteX43" fmla="*/ 3820657 w 6737282"/>
              <a:gd name="connsiteY43" fmla="*/ 4509913 h 6032228"/>
              <a:gd name="connsiteX44" fmla="*/ 3840991 w 6737282"/>
              <a:gd name="connsiteY44" fmla="*/ 4474742 h 6032228"/>
              <a:gd name="connsiteX45" fmla="*/ 3819900 w 6737282"/>
              <a:gd name="connsiteY45" fmla="*/ 4465898 h 6032228"/>
              <a:gd name="connsiteX46" fmla="*/ 3784219 w 6737282"/>
              <a:gd name="connsiteY46" fmla="*/ 4461158 h 6032228"/>
              <a:gd name="connsiteX47" fmla="*/ 3026307 w 6737282"/>
              <a:gd name="connsiteY47" fmla="*/ 4461158 h 6032228"/>
              <a:gd name="connsiteX48" fmla="*/ 2910084 w 6737282"/>
              <a:gd name="connsiteY48" fmla="*/ 4529655 h 6032228"/>
              <a:gd name="connsiteX49" fmla="*/ 2530310 w 6737282"/>
              <a:gd name="connsiteY49" fmla="*/ 5183651 h 6032228"/>
              <a:gd name="connsiteX50" fmla="*/ 2530310 w 6737282"/>
              <a:gd name="connsiteY50" fmla="*/ 5317387 h 6032228"/>
              <a:gd name="connsiteX51" fmla="*/ 2655664 w 6737282"/>
              <a:gd name="connsiteY51" fmla="*/ 5533256 h 6032228"/>
              <a:gd name="connsiteX52" fmla="*/ 2674015 w 6737282"/>
              <a:gd name="connsiteY52" fmla="*/ 5564857 h 6032228"/>
              <a:gd name="connsiteX53" fmla="*/ 2589005 w 6737282"/>
              <a:gd name="connsiteY53" fmla="*/ 5564857 h 6032228"/>
              <a:gd name="connsiteX54" fmla="*/ 1224899 w 6737282"/>
              <a:gd name="connsiteY54" fmla="*/ 5564857 h 6032228"/>
              <a:gd name="connsiteX55" fmla="*/ 948151 w 6737282"/>
              <a:gd name="connsiteY55" fmla="*/ 5401750 h 6032228"/>
              <a:gd name="connsiteX56" fmla="*/ 43851 w 6737282"/>
              <a:gd name="connsiteY56" fmla="*/ 3844482 h 6032228"/>
              <a:gd name="connsiteX57" fmla="*/ 43851 w 6737282"/>
              <a:gd name="connsiteY57" fmla="*/ 3526038 h 6032228"/>
              <a:gd name="connsiteX58" fmla="*/ 948151 w 6737282"/>
              <a:gd name="connsiteY58" fmla="*/ 1968768 h 6032228"/>
              <a:gd name="connsiteX59" fmla="*/ 1224899 w 6737282"/>
              <a:gd name="connsiteY59" fmla="*/ 1805663 h 6032228"/>
              <a:gd name="connsiteX60" fmla="*/ 4371720 w 6737282"/>
              <a:gd name="connsiteY60" fmla="*/ 257854 h 6032228"/>
              <a:gd name="connsiteX61" fmla="*/ 5796146 w 6737282"/>
              <a:gd name="connsiteY61" fmla="*/ 257854 h 6032228"/>
              <a:gd name="connsiteX62" fmla="*/ 5999634 w 6737282"/>
              <a:gd name="connsiteY62" fmla="*/ 374270 h 6032228"/>
              <a:gd name="connsiteX63" fmla="*/ 6711846 w 6737282"/>
              <a:gd name="connsiteY63" fmla="*/ 1628971 h 6032228"/>
              <a:gd name="connsiteX64" fmla="*/ 6711846 w 6737282"/>
              <a:gd name="connsiteY64" fmla="*/ 1870427 h 6032228"/>
              <a:gd name="connsiteX65" fmla="*/ 5999634 w 6737282"/>
              <a:gd name="connsiteY65" fmla="*/ 3125126 h 6032228"/>
              <a:gd name="connsiteX66" fmla="*/ 5796146 w 6737282"/>
              <a:gd name="connsiteY66" fmla="*/ 3241542 h 6032228"/>
              <a:gd name="connsiteX67" fmla="*/ 4371720 w 6737282"/>
              <a:gd name="connsiteY67" fmla="*/ 3241542 h 6032228"/>
              <a:gd name="connsiteX68" fmla="*/ 4168233 w 6737282"/>
              <a:gd name="connsiteY68" fmla="*/ 3125126 h 6032228"/>
              <a:gd name="connsiteX69" fmla="*/ 3456020 w 6737282"/>
              <a:gd name="connsiteY69" fmla="*/ 1870427 h 6032228"/>
              <a:gd name="connsiteX70" fmla="*/ 3456020 w 6737282"/>
              <a:gd name="connsiteY70" fmla="*/ 1628971 h 6032228"/>
              <a:gd name="connsiteX71" fmla="*/ 4168233 w 6737282"/>
              <a:gd name="connsiteY71" fmla="*/ 374270 h 6032228"/>
              <a:gd name="connsiteX72" fmla="*/ 4371720 w 6737282"/>
              <a:gd name="connsiteY72" fmla="*/ 257854 h 6032228"/>
              <a:gd name="connsiteX73" fmla="*/ 2350132 w 6737282"/>
              <a:gd name="connsiteY73" fmla="*/ 0 h 6032228"/>
              <a:gd name="connsiteX74" fmla="*/ 3150522 w 6737282"/>
              <a:gd name="connsiteY74" fmla="*/ 0 h 6032228"/>
              <a:gd name="connsiteX75" fmla="*/ 3264863 w 6737282"/>
              <a:gd name="connsiteY75" fmla="*/ 65415 h 6032228"/>
              <a:gd name="connsiteX76" fmla="*/ 3665057 w 6737282"/>
              <a:gd name="connsiteY76" fmla="*/ 770436 h 6032228"/>
              <a:gd name="connsiteX77" fmla="*/ 3665057 w 6737282"/>
              <a:gd name="connsiteY77" fmla="*/ 906111 h 6032228"/>
              <a:gd name="connsiteX78" fmla="*/ 3264863 w 6737282"/>
              <a:gd name="connsiteY78" fmla="*/ 1611131 h 6032228"/>
              <a:gd name="connsiteX79" fmla="*/ 3150522 w 6737282"/>
              <a:gd name="connsiteY79" fmla="*/ 1676547 h 6032228"/>
              <a:gd name="connsiteX80" fmla="*/ 2350132 w 6737282"/>
              <a:gd name="connsiteY80" fmla="*/ 1676547 h 6032228"/>
              <a:gd name="connsiteX81" fmla="*/ 2235791 w 6737282"/>
              <a:gd name="connsiteY81" fmla="*/ 1611131 h 6032228"/>
              <a:gd name="connsiteX82" fmla="*/ 1835596 w 6737282"/>
              <a:gd name="connsiteY82" fmla="*/ 906111 h 6032228"/>
              <a:gd name="connsiteX83" fmla="*/ 1835596 w 6737282"/>
              <a:gd name="connsiteY83" fmla="*/ 770436 h 6032228"/>
              <a:gd name="connsiteX84" fmla="*/ 2235791 w 6737282"/>
              <a:gd name="connsiteY84" fmla="*/ 65415 h 6032228"/>
              <a:gd name="connsiteX85" fmla="*/ 2350132 w 6737282"/>
              <a:gd name="connsiteY85" fmla="*/ 0 h 6032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6737282" h="6032228">
                <a:moveTo>
                  <a:pt x="3069307" y="4550727"/>
                </a:moveTo>
                <a:cubicBezTo>
                  <a:pt x="3069307" y="4550727"/>
                  <a:pt x="3069307" y="4550727"/>
                  <a:pt x="3741218" y="4550727"/>
                </a:cubicBezTo>
                <a:cubicBezTo>
                  <a:pt x="3752102" y="4550727"/>
                  <a:pt x="3762715" y="4552172"/>
                  <a:pt x="3772850" y="4554928"/>
                </a:cubicBezTo>
                <a:lnTo>
                  <a:pt x="3794605" y="4564050"/>
                </a:lnTo>
                <a:lnTo>
                  <a:pt x="3781310" y="4587045"/>
                </a:lnTo>
                <a:cubicBezTo>
                  <a:pt x="3661093" y="4794962"/>
                  <a:pt x="3507216" y="5061097"/>
                  <a:pt x="3310252" y="5401750"/>
                </a:cubicBezTo>
                <a:cubicBezTo>
                  <a:pt x="3251786" y="5502720"/>
                  <a:pt x="3146542" y="5564857"/>
                  <a:pt x="3029607" y="5564857"/>
                </a:cubicBezTo>
                <a:cubicBezTo>
                  <a:pt x="3029607" y="5564857"/>
                  <a:pt x="3029607" y="5564857"/>
                  <a:pt x="2804017" y="5564857"/>
                </a:cubicBezTo>
                <a:lnTo>
                  <a:pt x="2777701" y="5564857"/>
                </a:lnTo>
                <a:lnTo>
                  <a:pt x="2752589" y="5521614"/>
                </a:lnTo>
                <a:cubicBezTo>
                  <a:pt x="2717623" y="5461398"/>
                  <a:pt x="2676936" y="5391332"/>
                  <a:pt x="2629590" y="5309799"/>
                </a:cubicBezTo>
                <a:cubicBezTo>
                  <a:pt x="2607824" y="5273652"/>
                  <a:pt x="2607824" y="5227386"/>
                  <a:pt x="2629590" y="5191240"/>
                </a:cubicBezTo>
                <a:cubicBezTo>
                  <a:pt x="2629590" y="5191240"/>
                  <a:pt x="2629590" y="5191240"/>
                  <a:pt x="2966272" y="4611452"/>
                </a:cubicBezTo>
                <a:cubicBezTo>
                  <a:pt x="2986590" y="4573861"/>
                  <a:pt x="3027221" y="4550727"/>
                  <a:pt x="3069307" y="4550727"/>
                </a:cubicBezTo>
                <a:close/>
                <a:moveTo>
                  <a:pt x="1224899" y="1805663"/>
                </a:moveTo>
                <a:cubicBezTo>
                  <a:pt x="1224899" y="1805663"/>
                  <a:pt x="1224899" y="1805663"/>
                  <a:pt x="3029607" y="1805663"/>
                </a:cubicBezTo>
                <a:cubicBezTo>
                  <a:pt x="3146542" y="1805663"/>
                  <a:pt x="3251786" y="1867798"/>
                  <a:pt x="3310252" y="1968768"/>
                </a:cubicBezTo>
                <a:cubicBezTo>
                  <a:pt x="3310252" y="1968768"/>
                  <a:pt x="3310252" y="1968768"/>
                  <a:pt x="4210657" y="3526038"/>
                </a:cubicBezTo>
                <a:cubicBezTo>
                  <a:pt x="4269126" y="3623125"/>
                  <a:pt x="4269126" y="3747395"/>
                  <a:pt x="4210657" y="3844482"/>
                </a:cubicBezTo>
                <a:cubicBezTo>
                  <a:pt x="4210657" y="3844482"/>
                  <a:pt x="4210657" y="3844482"/>
                  <a:pt x="3876331" y="4422707"/>
                </a:cubicBezTo>
                <a:lnTo>
                  <a:pt x="3848154" y="4471437"/>
                </a:lnTo>
                <a:lnTo>
                  <a:pt x="3849146" y="4471853"/>
                </a:lnTo>
                <a:cubicBezTo>
                  <a:pt x="3869404" y="4483677"/>
                  <a:pt x="3886591" y="4500801"/>
                  <a:pt x="3898870" y="4522003"/>
                </a:cubicBezTo>
                <a:cubicBezTo>
                  <a:pt x="3898870" y="4522003"/>
                  <a:pt x="3898870" y="4522003"/>
                  <a:pt x="4277006" y="5175999"/>
                </a:cubicBezTo>
                <a:cubicBezTo>
                  <a:pt x="4301561" y="5216772"/>
                  <a:pt x="4301561" y="5268961"/>
                  <a:pt x="4277006" y="5309735"/>
                </a:cubicBezTo>
                <a:cubicBezTo>
                  <a:pt x="4277006" y="5309735"/>
                  <a:pt x="4277006" y="5309735"/>
                  <a:pt x="3898870" y="5963729"/>
                </a:cubicBezTo>
                <a:cubicBezTo>
                  <a:pt x="3874314" y="6006133"/>
                  <a:pt x="3830116" y="6032228"/>
                  <a:pt x="3781007" y="6032228"/>
                </a:cubicBezTo>
                <a:cubicBezTo>
                  <a:pt x="3781007" y="6032228"/>
                  <a:pt x="3781007" y="6032228"/>
                  <a:pt x="3023096" y="6032228"/>
                </a:cubicBezTo>
                <a:cubicBezTo>
                  <a:pt x="2975623" y="6032228"/>
                  <a:pt x="2929790" y="6006133"/>
                  <a:pt x="2906872" y="5963729"/>
                </a:cubicBezTo>
                <a:cubicBezTo>
                  <a:pt x="2906872" y="5963729"/>
                  <a:pt x="2906872" y="5963729"/>
                  <a:pt x="2703170" y="5612942"/>
                </a:cubicBezTo>
                <a:lnTo>
                  <a:pt x="2680159" y="5573313"/>
                </a:lnTo>
                <a:lnTo>
                  <a:pt x="2698265" y="5573313"/>
                </a:lnTo>
                <a:lnTo>
                  <a:pt x="2783846" y="5573313"/>
                </a:lnTo>
                <a:lnTo>
                  <a:pt x="2821023" y="5637336"/>
                </a:lnTo>
                <a:cubicBezTo>
                  <a:pt x="2963060" y="5881934"/>
                  <a:pt x="2963060" y="5881934"/>
                  <a:pt x="2963060" y="5881934"/>
                </a:cubicBezTo>
                <a:cubicBezTo>
                  <a:pt x="2983378" y="5919525"/>
                  <a:pt x="3024012" y="5942660"/>
                  <a:pt x="3066097" y="5942660"/>
                </a:cubicBezTo>
                <a:cubicBezTo>
                  <a:pt x="3738008" y="5942660"/>
                  <a:pt x="3738008" y="5942660"/>
                  <a:pt x="3738008" y="5942660"/>
                </a:cubicBezTo>
                <a:cubicBezTo>
                  <a:pt x="3781543" y="5942660"/>
                  <a:pt x="3820726" y="5919525"/>
                  <a:pt x="3842494" y="5881934"/>
                </a:cubicBezTo>
                <a:cubicBezTo>
                  <a:pt x="4177724" y="5302148"/>
                  <a:pt x="4177724" y="5302148"/>
                  <a:pt x="4177724" y="5302148"/>
                </a:cubicBezTo>
                <a:cubicBezTo>
                  <a:pt x="4199492" y="5266000"/>
                  <a:pt x="4199492" y="5219733"/>
                  <a:pt x="4177724" y="5183586"/>
                </a:cubicBezTo>
                <a:cubicBezTo>
                  <a:pt x="3842494" y="4603800"/>
                  <a:pt x="3842494" y="4603800"/>
                  <a:pt x="3842494" y="4603800"/>
                </a:cubicBezTo>
                <a:cubicBezTo>
                  <a:pt x="3831610" y="4585003"/>
                  <a:pt x="3816372" y="4569821"/>
                  <a:pt x="3798414" y="4559340"/>
                </a:cubicBezTo>
                <a:lnTo>
                  <a:pt x="3793313" y="4557203"/>
                </a:lnTo>
                <a:lnTo>
                  <a:pt x="3820657" y="4509913"/>
                </a:lnTo>
                <a:lnTo>
                  <a:pt x="3840991" y="4474742"/>
                </a:lnTo>
                <a:lnTo>
                  <a:pt x="3819900" y="4465898"/>
                </a:lnTo>
                <a:cubicBezTo>
                  <a:pt x="3808466" y="4462788"/>
                  <a:pt x="3796496" y="4461158"/>
                  <a:pt x="3784219" y="4461158"/>
                </a:cubicBezTo>
                <a:cubicBezTo>
                  <a:pt x="3026307" y="4461158"/>
                  <a:pt x="3026307" y="4461158"/>
                  <a:pt x="3026307" y="4461158"/>
                </a:cubicBezTo>
                <a:cubicBezTo>
                  <a:pt x="2978836" y="4461158"/>
                  <a:pt x="2933001" y="4487252"/>
                  <a:pt x="2910084" y="4529655"/>
                </a:cubicBezTo>
                <a:cubicBezTo>
                  <a:pt x="2530310" y="5183651"/>
                  <a:pt x="2530310" y="5183651"/>
                  <a:pt x="2530310" y="5183651"/>
                </a:cubicBezTo>
                <a:cubicBezTo>
                  <a:pt x="2505754" y="5224424"/>
                  <a:pt x="2505754" y="5276613"/>
                  <a:pt x="2530310" y="5317387"/>
                </a:cubicBezTo>
                <a:cubicBezTo>
                  <a:pt x="2577781" y="5399135"/>
                  <a:pt x="2619318" y="5470667"/>
                  <a:pt x="2655664" y="5533256"/>
                </a:cubicBezTo>
                <a:lnTo>
                  <a:pt x="2674015" y="5564857"/>
                </a:lnTo>
                <a:lnTo>
                  <a:pt x="2589005" y="5564857"/>
                </a:lnTo>
                <a:cubicBezTo>
                  <a:pt x="2324644" y="5564857"/>
                  <a:pt x="1901666" y="5564857"/>
                  <a:pt x="1224899" y="5564857"/>
                </a:cubicBezTo>
                <a:cubicBezTo>
                  <a:pt x="1111863" y="5564857"/>
                  <a:pt x="1002722" y="5502720"/>
                  <a:pt x="948151" y="5401750"/>
                </a:cubicBezTo>
                <a:cubicBezTo>
                  <a:pt x="948151" y="5401750"/>
                  <a:pt x="948151" y="5401750"/>
                  <a:pt x="43851" y="3844482"/>
                </a:cubicBezTo>
                <a:cubicBezTo>
                  <a:pt x="-14618" y="3747395"/>
                  <a:pt x="-14618" y="3623125"/>
                  <a:pt x="43851" y="3526038"/>
                </a:cubicBezTo>
                <a:cubicBezTo>
                  <a:pt x="43851" y="3526038"/>
                  <a:pt x="43851" y="3526038"/>
                  <a:pt x="948151" y="1968768"/>
                </a:cubicBezTo>
                <a:cubicBezTo>
                  <a:pt x="1002722" y="1867798"/>
                  <a:pt x="1111863" y="1805663"/>
                  <a:pt x="1224899" y="1805663"/>
                </a:cubicBezTo>
                <a:close/>
                <a:moveTo>
                  <a:pt x="4371720" y="257854"/>
                </a:moveTo>
                <a:cubicBezTo>
                  <a:pt x="5796146" y="257854"/>
                  <a:pt x="5796146" y="257854"/>
                  <a:pt x="5796146" y="257854"/>
                </a:cubicBezTo>
                <a:cubicBezTo>
                  <a:pt x="5868214" y="257854"/>
                  <a:pt x="5961481" y="309594"/>
                  <a:pt x="5999634" y="374270"/>
                </a:cubicBezTo>
                <a:cubicBezTo>
                  <a:pt x="6711846" y="1628971"/>
                  <a:pt x="6711846" y="1628971"/>
                  <a:pt x="6711846" y="1628971"/>
                </a:cubicBezTo>
                <a:cubicBezTo>
                  <a:pt x="6745761" y="1697958"/>
                  <a:pt x="6745761" y="1801438"/>
                  <a:pt x="6711846" y="1870427"/>
                </a:cubicBezTo>
                <a:cubicBezTo>
                  <a:pt x="5999634" y="3125126"/>
                  <a:pt x="5999634" y="3125126"/>
                  <a:pt x="5999634" y="3125126"/>
                </a:cubicBezTo>
                <a:cubicBezTo>
                  <a:pt x="5961481" y="3189803"/>
                  <a:pt x="5868214" y="3241542"/>
                  <a:pt x="5796146" y="3241542"/>
                </a:cubicBezTo>
                <a:lnTo>
                  <a:pt x="4371720" y="3241542"/>
                </a:lnTo>
                <a:cubicBezTo>
                  <a:pt x="4295413" y="3241542"/>
                  <a:pt x="4202148" y="3189803"/>
                  <a:pt x="4168233" y="3125126"/>
                </a:cubicBezTo>
                <a:cubicBezTo>
                  <a:pt x="3456020" y="1870427"/>
                  <a:pt x="3456020" y="1870427"/>
                  <a:pt x="3456020" y="1870427"/>
                </a:cubicBezTo>
                <a:cubicBezTo>
                  <a:pt x="3417865" y="1801438"/>
                  <a:pt x="3417865" y="1697958"/>
                  <a:pt x="3456020" y="1628971"/>
                </a:cubicBezTo>
                <a:cubicBezTo>
                  <a:pt x="4168233" y="374270"/>
                  <a:pt x="4168233" y="374270"/>
                  <a:pt x="4168233" y="374270"/>
                </a:cubicBezTo>
                <a:cubicBezTo>
                  <a:pt x="4202148" y="309594"/>
                  <a:pt x="4295413" y="257854"/>
                  <a:pt x="4371720" y="257854"/>
                </a:cubicBezTo>
                <a:close/>
                <a:moveTo>
                  <a:pt x="2350132" y="0"/>
                </a:moveTo>
                <a:cubicBezTo>
                  <a:pt x="3150522" y="0"/>
                  <a:pt x="3150522" y="0"/>
                  <a:pt x="3150522" y="0"/>
                </a:cubicBezTo>
                <a:cubicBezTo>
                  <a:pt x="3191018" y="0"/>
                  <a:pt x="3243425" y="29073"/>
                  <a:pt x="3264863" y="65415"/>
                </a:cubicBezTo>
                <a:cubicBezTo>
                  <a:pt x="3665057" y="770436"/>
                  <a:pt x="3665057" y="770436"/>
                  <a:pt x="3665057" y="770436"/>
                </a:cubicBezTo>
                <a:cubicBezTo>
                  <a:pt x="3684115" y="809200"/>
                  <a:pt x="3684115" y="867346"/>
                  <a:pt x="3665057" y="906111"/>
                </a:cubicBezTo>
                <a:cubicBezTo>
                  <a:pt x="3264863" y="1611131"/>
                  <a:pt x="3264863" y="1611131"/>
                  <a:pt x="3264863" y="1611131"/>
                </a:cubicBezTo>
                <a:cubicBezTo>
                  <a:pt x="3243425" y="1647474"/>
                  <a:pt x="3191018" y="1676547"/>
                  <a:pt x="3150522" y="1676547"/>
                </a:cubicBezTo>
                <a:lnTo>
                  <a:pt x="2350132" y="1676547"/>
                </a:lnTo>
                <a:cubicBezTo>
                  <a:pt x="2307254" y="1676547"/>
                  <a:pt x="2254848" y="1647474"/>
                  <a:pt x="2235791" y="1611131"/>
                </a:cubicBezTo>
                <a:cubicBezTo>
                  <a:pt x="1835596" y="906111"/>
                  <a:pt x="1835596" y="906111"/>
                  <a:pt x="1835596" y="906111"/>
                </a:cubicBezTo>
                <a:cubicBezTo>
                  <a:pt x="1814157" y="867346"/>
                  <a:pt x="1814157" y="809200"/>
                  <a:pt x="1835596" y="770436"/>
                </a:cubicBezTo>
                <a:cubicBezTo>
                  <a:pt x="2235791" y="65415"/>
                  <a:pt x="2235791" y="65415"/>
                  <a:pt x="2235791" y="65415"/>
                </a:cubicBezTo>
                <a:cubicBezTo>
                  <a:pt x="2254848" y="29073"/>
                  <a:pt x="2307254" y="0"/>
                  <a:pt x="2350132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703320" y="3865615"/>
            <a:ext cx="5068061" cy="17480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800">
                <a:latin typeface="+mj-lt"/>
                <a:ea typeface="+mj-ea"/>
                <a:cs typeface="+mj-cs"/>
              </a:rPr>
              <a:t>Il veut jouer au tennis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6084" y="3594698"/>
            <a:ext cx="2223528" cy="11117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3107" y="1422218"/>
            <a:ext cx="1601313" cy="1566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3374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1ED8053C-AF28-403A-90F2-67A100EDEC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0BCDCE7-03A4-438B-9B4A-0F5E37C4C1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007" y="456020"/>
            <a:ext cx="5052962" cy="6032228"/>
          </a:xfrm>
          <a:custGeom>
            <a:avLst/>
            <a:gdLst>
              <a:gd name="connsiteX0" fmla="*/ 3069307 w 6737282"/>
              <a:gd name="connsiteY0" fmla="*/ 4550727 h 6032228"/>
              <a:gd name="connsiteX1" fmla="*/ 3741218 w 6737282"/>
              <a:gd name="connsiteY1" fmla="*/ 4550727 h 6032228"/>
              <a:gd name="connsiteX2" fmla="*/ 3772850 w 6737282"/>
              <a:gd name="connsiteY2" fmla="*/ 4554928 h 6032228"/>
              <a:gd name="connsiteX3" fmla="*/ 3794605 w 6737282"/>
              <a:gd name="connsiteY3" fmla="*/ 4564050 h 6032228"/>
              <a:gd name="connsiteX4" fmla="*/ 3781310 w 6737282"/>
              <a:gd name="connsiteY4" fmla="*/ 4587045 h 6032228"/>
              <a:gd name="connsiteX5" fmla="*/ 3310252 w 6737282"/>
              <a:gd name="connsiteY5" fmla="*/ 5401750 h 6032228"/>
              <a:gd name="connsiteX6" fmla="*/ 3029607 w 6737282"/>
              <a:gd name="connsiteY6" fmla="*/ 5564857 h 6032228"/>
              <a:gd name="connsiteX7" fmla="*/ 2804017 w 6737282"/>
              <a:gd name="connsiteY7" fmla="*/ 5564857 h 6032228"/>
              <a:gd name="connsiteX8" fmla="*/ 2777701 w 6737282"/>
              <a:gd name="connsiteY8" fmla="*/ 5564857 h 6032228"/>
              <a:gd name="connsiteX9" fmla="*/ 2752589 w 6737282"/>
              <a:gd name="connsiteY9" fmla="*/ 5521614 h 6032228"/>
              <a:gd name="connsiteX10" fmla="*/ 2629590 w 6737282"/>
              <a:gd name="connsiteY10" fmla="*/ 5309799 h 6032228"/>
              <a:gd name="connsiteX11" fmla="*/ 2629590 w 6737282"/>
              <a:gd name="connsiteY11" fmla="*/ 5191240 h 6032228"/>
              <a:gd name="connsiteX12" fmla="*/ 2966272 w 6737282"/>
              <a:gd name="connsiteY12" fmla="*/ 4611452 h 6032228"/>
              <a:gd name="connsiteX13" fmla="*/ 3069307 w 6737282"/>
              <a:gd name="connsiteY13" fmla="*/ 4550727 h 6032228"/>
              <a:gd name="connsiteX14" fmla="*/ 1224899 w 6737282"/>
              <a:gd name="connsiteY14" fmla="*/ 1805663 h 6032228"/>
              <a:gd name="connsiteX15" fmla="*/ 3029607 w 6737282"/>
              <a:gd name="connsiteY15" fmla="*/ 1805663 h 6032228"/>
              <a:gd name="connsiteX16" fmla="*/ 3310252 w 6737282"/>
              <a:gd name="connsiteY16" fmla="*/ 1968768 h 6032228"/>
              <a:gd name="connsiteX17" fmla="*/ 4210657 w 6737282"/>
              <a:gd name="connsiteY17" fmla="*/ 3526038 h 6032228"/>
              <a:gd name="connsiteX18" fmla="*/ 4210657 w 6737282"/>
              <a:gd name="connsiteY18" fmla="*/ 3844482 h 6032228"/>
              <a:gd name="connsiteX19" fmla="*/ 3876331 w 6737282"/>
              <a:gd name="connsiteY19" fmla="*/ 4422707 h 6032228"/>
              <a:gd name="connsiteX20" fmla="*/ 3848154 w 6737282"/>
              <a:gd name="connsiteY20" fmla="*/ 4471437 h 6032228"/>
              <a:gd name="connsiteX21" fmla="*/ 3849146 w 6737282"/>
              <a:gd name="connsiteY21" fmla="*/ 4471853 h 6032228"/>
              <a:gd name="connsiteX22" fmla="*/ 3898870 w 6737282"/>
              <a:gd name="connsiteY22" fmla="*/ 4522003 h 6032228"/>
              <a:gd name="connsiteX23" fmla="*/ 4277006 w 6737282"/>
              <a:gd name="connsiteY23" fmla="*/ 5175999 h 6032228"/>
              <a:gd name="connsiteX24" fmla="*/ 4277006 w 6737282"/>
              <a:gd name="connsiteY24" fmla="*/ 5309735 h 6032228"/>
              <a:gd name="connsiteX25" fmla="*/ 3898870 w 6737282"/>
              <a:gd name="connsiteY25" fmla="*/ 5963729 h 6032228"/>
              <a:gd name="connsiteX26" fmla="*/ 3781007 w 6737282"/>
              <a:gd name="connsiteY26" fmla="*/ 6032228 h 6032228"/>
              <a:gd name="connsiteX27" fmla="*/ 3023096 w 6737282"/>
              <a:gd name="connsiteY27" fmla="*/ 6032228 h 6032228"/>
              <a:gd name="connsiteX28" fmla="*/ 2906872 w 6737282"/>
              <a:gd name="connsiteY28" fmla="*/ 5963729 h 6032228"/>
              <a:gd name="connsiteX29" fmla="*/ 2703170 w 6737282"/>
              <a:gd name="connsiteY29" fmla="*/ 5612942 h 6032228"/>
              <a:gd name="connsiteX30" fmla="*/ 2680159 w 6737282"/>
              <a:gd name="connsiteY30" fmla="*/ 5573313 h 6032228"/>
              <a:gd name="connsiteX31" fmla="*/ 2698265 w 6737282"/>
              <a:gd name="connsiteY31" fmla="*/ 5573313 h 6032228"/>
              <a:gd name="connsiteX32" fmla="*/ 2783846 w 6737282"/>
              <a:gd name="connsiteY32" fmla="*/ 5573313 h 6032228"/>
              <a:gd name="connsiteX33" fmla="*/ 2821023 w 6737282"/>
              <a:gd name="connsiteY33" fmla="*/ 5637336 h 6032228"/>
              <a:gd name="connsiteX34" fmla="*/ 2963060 w 6737282"/>
              <a:gd name="connsiteY34" fmla="*/ 5881934 h 6032228"/>
              <a:gd name="connsiteX35" fmla="*/ 3066097 w 6737282"/>
              <a:gd name="connsiteY35" fmla="*/ 5942660 h 6032228"/>
              <a:gd name="connsiteX36" fmla="*/ 3738008 w 6737282"/>
              <a:gd name="connsiteY36" fmla="*/ 5942660 h 6032228"/>
              <a:gd name="connsiteX37" fmla="*/ 3842494 w 6737282"/>
              <a:gd name="connsiteY37" fmla="*/ 5881934 h 6032228"/>
              <a:gd name="connsiteX38" fmla="*/ 4177724 w 6737282"/>
              <a:gd name="connsiteY38" fmla="*/ 5302148 h 6032228"/>
              <a:gd name="connsiteX39" fmla="*/ 4177724 w 6737282"/>
              <a:gd name="connsiteY39" fmla="*/ 5183586 h 6032228"/>
              <a:gd name="connsiteX40" fmla="*/ 3842494 w 6737282"/>
              <a:gd name="connsiteY40" fmla="*/ 4603800 h 6032228"/>
              <a:gd name="connsiteX41" fmla="*/ 3798414 w 6737282"/>
              <a:gd name="connsiteY41" fmla="*/ 4559340 h 6032228"/>
              <a:gd name="connsiteX42" fmla="*/ 3793313 w 6737282"/>
              <a:gd name="connsiteY42" fmla="*/ 4557203 h 6032228"/>
              <a:gd name="connsiteX43" fmla="*/ 3820657 w 6737282"/>
              <a:gd name="connsiteY43" fmla="*/ 4509913 h 6032228"/>
              <a:gd name="connsiteX44" fmla="*/ 3840991 w 6737282"/>
              <a:gd name="connsiteY44" fmla="*/ 4474742 h 6032228"/>
              <a:gd name="connsiteX45" fmla="*/ 3819900 w 6737282"/>
              <a:gd name="connsiteY45" fmla="*/ 4465898 h 6032228"/>
              <a:gd name="connsiteX46" fmla="*/ 3784219 w 6737282"/>
              <a:gd name="connsiteY46" fmla="*/ 4461158 h 6032228"/>
              <a:gd name="connsiteX47" fmla="*/ 3026307 w 6737282"/>
              <a:gd name="connsiteY47" fmla="*/ 4461158 h 6032228"/>
              <a:gd name="connsiteX48" fmla="*/ 2910084 w 6737282"/>
              <a:gd name="connsiteY48" fmla="*/ 4529655 h 6032228"/>
              <a:gd name="connsiteX49" fmla="*/ 2530310 w 6737282"/>
              <a:gd name="connsiteY49" fmla="*/ 5183651 h 6032228"/>
              <a:gd name="connsiteX50" fmla="*/ 2530310 w 6737282"/>
              <a:gd name="connsiteY50" fmla="*/ 5317387 h 6032228"/>
              <a:gd name="connsiteX51" fmla="*/ 2655664 w 6737282"/>
              <a:gd name="connsiteY51" fmla="*/ 5533256 h 6032228"/>
              <a:gd name="connsiteX52" fmla="*/ 2674015 w 6737282"/>
              <a:gd name="connsiteY52" fmla="*/ 5564857 h 6032228"/>
              <a:gd name="connsiteX53" fmla="*/ 2589005 w 6737282"/>
              <a:gd name="connsiteY53" fmla="*/ 5564857 h 6032228"/>
              <a:gd name="connsiteX54" fmla="*/ 1224899 w 6737282"/>
              <a:gd name="connsiteY54" fmla="*/ 5564857 h 6032228"/>
              <a:gd name="connsiteX55" fmla="*/ 948151 w 6737282"/>
              <a:gd name="connsiteY55" fmla="*/ 5401750 h 6032228"/>
              <a:gd name="connsiteX56" fmla="*/ 43851 w 6737282"/>
              <a:gd name="connsiteY56" fmla="*/ 3844482 h 6032228"/>
              <a:gd name="connsiteX57" fmla="*/ 43851 w 6737282"/>
              <a:gd name="connsiteY57" fmla="*/ 3526038 h 6032228"/>
              <a:gd name="connsiteX58" fmla="*/ 948151 w 6737282"/>
              <a:gd name="connsiteY58" fmla="*/ 1968768 h 6032228"/>
              <a:gd name="connsiteX59" fmla="*/ 1224899 w 6737282"/>
              <a:gd name="connsiteY59" fmla="*/ 1805663 h 6032228"/>
              <a:gd name="connsiteX60" fmla="*/ 4371720 w 6737282"/>
              <a:gd name="connsiteY60" fmla="*/ 257854 h 6032228"/>
              <a:gd name="connsiteX61" fmla="*/ 5796146 w 6737282"/>
              <a:gd name="connsiteY61" fmla="*/ 257854 h 6032228"/>
              <a:gd name="connsiteX62" fmla="*/ 5999634 w 6737282"/>
              <a:gd name="connsiteY62" fmla="*/ 374270 h 6032228"/>
              <a:gd name="connsiteX63" fmla="*/ 6711846 w 6737282"/>
              <a:gd name="connsiteY63" fmla="*/ 1628971 h 6032228"/>
              <a:gd name="connsiteX64" fmla="*/ 6711846 w 6737282"/>
              <a:gd name="connsiteY64" fmla="*/ 1870427 h 6032228"/>
              <a:gd name="connsiteX65" fmla="*/ 5999634 w 6737282"/>
              <a:gd name="connsiteY65" fmla="*/ 3125126 h 6032228"/>
              <a:gd name="connsiteX66" fmla="*/ 5796146 w 6737282"/>
              <a:gd name="connsiteY66" fmla="*/ 3241542 h 6032228"/>
              <a:gd name="connsiteX67" fmla="*/ 4371720 w 6737282"/>
              <a:gd name="connsiteY67" fmla="*/ 3241542 h 6032228"/>
              <a:gd name="connsiteX68" fmla="*/ 4168233 w 6737282"/>
              <a:gd name="connsiteY68" fmla="*/ 3125126 h 6032228"/>
              <a:gd name="connsiteX69" fmla="*/ 3456020 w 6737282"/>
              <a:gd name="connsiteY69" fmla="*/ 1870427 h 6032228"/>
              <a:gd name="connsiteX70" fmla="*/ 3456020 w 6737282"/>
              <a:gd name="connsiteY70" fmla="*/ 1628971 h 6032228"/>
              <a:gd name="connsiteX71" fmla="*/ 4168233 w 6737282"/>
              <a:gd name="connsiteY71" fmla="*/ 374270 h 6032228"/>
              <a:gd name="connsiteX72" fmla="*/ 4371720 w 6737282"/>
              <a:gd name="connsiteY72" fmla="*/ 257854 h 6032228"/>
              <a:gd name="connsiteX73" fmla="*/ 2350132 w 6737282"/>
              <a:gd name="connsiteY73" fmla="*/ 0 h 6032228"/>
              <a:gd name="connsiteX74" fmla="*/ 3150522 w 6737282"/>
              <a:gd name="connsiteY74" fmla="*/ 0 h 6032228"/>
              <a:gd name="connsiteX75" fmla="*/ 3264863 w 6737282"/>
              <a:gd name="connsiteY75" fmla="*/ 65415 h 6032228"/>
              <a:gd name="connsiteX76" fmla="*/ 3665057 w 6737282"/>
              <a:gd name="connsiteY76" fmla="*/ 770436 h 6032228"/>
              <a:gd name="connsiteX77" fmla="*/ 3665057 w 6737282"/>
              <a:gd name="connsiteY77" fmla="*/ 906111 h 6032228"/>
              <a:gd name="connsiteX78" fmla="*/ 3264863 w 6737282"/>
              <a:gd name="connsiteY78" fmla="*/ 1611131 h 6032228"/>
              <a:gd name="connsiteX79" fmla="*/ 3150522 w 6737282"/>
              <a:gd name="connsiteY79" fmla="*/ 1676547 h 6032228"/>
              <a:gd name="connsiteX80" fmla="*/ 2350132 w 6737282"/>
              <a:gd name="connsiteY80" fmla="*/ 1676547 h 6032228"/>
              <a:gd name="connsiteX81" fmla="*/ 2235791 w 6737282"/>
              <a:gd name="connsiteY81" fmla="*/ 1611131 h 6032228"/>
              <a:gd name="connsiteX82" fmla="*/ 1835596 w 6737282"/>
              <a:gd name="connsiteY82" fmla="*/ 906111 h 6032228"/>
              <a:gd name="connsiteX83" fmla="*/ 1835596 w 6737282"/>
              <a:gd name="connsiteY83" fmla="*/ 770436 h 6032228"/>
              <a:gd name="connsiteX84" fmla="*/ 2235791 w 6737282"/>
              <a:gd name="connsiteY84" fmla="*/ 65415 h 6032228"/>
              <a:gd name="connsiteX85" fmla="*/ 2350132 w 6737282"/>
              <a:gd name="connsiteY85" fmla="*/ 0 h 6032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6737282" h="6032228">
                <a:moveTo>
                  <a:pt x="3069307" y="4550727"/>
                </a:moveTo>
                <a:cubicBezTo>
                  <a:pt x="3069307" y="4550727"/>
                  <a:pt x="3069307" y="4550727"/>
                  <a:pt x="3741218" y="4550727"/>
                </a:cubicBezTo>
                <a:cubicBezTo>
                  <a:pt x="3752102" y="4550727"/>
                  <a:pt x="3762715" y="4552172"/>
                  <a:pt x="3772850" y="4554928"/>
                </a:cubicBezTo>
                <a:lnTo>
                  <a:pt x="3794605" y="4564050"/>
                </a:lnTo>
                <a:lnTo>
                  <a:pt x="3781310" y="4587045"/>
                </a:lnTo>
                <a:cubicBezTo>
                  <a:pt x="3661093" y="4794962"/>
                  <a:pt x="3507216" y="5061097"/>
                  <a:pt x="3310252" y="5401750"/>
                </a:cubicBezTo>
                <a:cubicBezTo>
                  <a:pt x="3251786" y="5502720"/>
                  <a:pt x="3146542" y="5564857"/>
                  <a:pt x="3029607" y="5564857"/>
                </a:cubicBezTo>
                <a:cubicBezTo>
                  <a:pt x="3029607" y="5564857"/>
                  <a:pt x="3029607" y="5564857"/>
                  <a:pt x="2804017" y="5564857"/>
                </a:cubicBezTo>
                <a:lnTo>
                  <a:pt x="2777701" y="5564857"/>
                </a:lnTo>
                <a:lnTo>
                  <a:pt x="2752589" y="5521614"/>
                </a:lnTo>
                <a:cubicBezTo>
                  <a:pt x="2717623" y="5461398"/>
                  <a:pt x="2676936" y="5391332"/>
                  <a:pt x="2629590" y="5309799"/>
                </a:cubicBezTo>
                <a:cubicBezTo>
                  <a:pt x="2607824" y="5273652"/>
                  <a:pt x="2607824" y="5227386"/>
                  <a:pt x="2629590" y="5191240"/>
                </a:cubicBezTo>
                <a:cubicBezTo>
                  <a:pt x="2629590" y="5191240"/>
                  <a:pt x="2629590" y="5191240"/>
                  <a:pt x="2966272" y="4611452"/>
                </a:cubicBezTo>
                <a:cubicBezTo>
                  <a:pt x="2986590" y="4573861"/>
                  <a:pt x="3027221" y="4550727"/>
                  <a:pt x="3069307" y="4550727"/>
                </a:cubicBezTo>
                <a:close/>
                <a:moveTo>
                  <a:pt x="1224899" y="1805663"/>
                </a:moveTo>
                <a:cubicBezTo>
                  <a:pt x="1224899" y="1805663"/>
                  <a:pt x="1224899" y="1805663"/>
                  <a:pt x="3029607" y="1805663"/>
                </a:cubicBezTo>
                <a:cubicBezTo>
                  <a:pt x="3146542" y="1805663"/>
                  <a:pt x="3251786" y="1867798"/>
                  <a:pt x="3310252" y="1968768"/>
                </a:cubicBezTo>
                <a:cubicBezTo>
                  <a:pt x="3310252" y="1968768"/>
                  <a:pt x="3310252" y="1968768"/>
                  <a:pt x="4210657" y="3526038"/>
                </a:cubicBezTo>
                <a:cubicBezTo>
                  <a:pt x="4269126" y="3623125"/>
                  <a:pt x="4269126" y="3747395"/>
                  <a:pt x="4210657" y="3844482"/>
                </a:cubicBezTo>
                <a:cubicBezTo>
                  <a:pt x="4210657" y="3844482"/>
                  <a:pt x="4210657" y="3844482"/>
                  <a:pt x="3876331" y="4422707"/>
                </a:cubicBezTo>
                <a:lnTo>
                  <a:pt x="3848154" y="4471437"/>
                </a:lnTo>
                <a:lnTo>
                  <a:pt x="3849146" y="4471853"/>
                </a:lnTo>
                <a:cubicBezTo>
                  <a:pt x="3869404" y="4483677"/>
                  <a:pt x="3886591" y="4500801"/>
                  <a:pt x="3898870" y="4522003"/>
                </a:cubicBezTo>
                <a:cubicBezTo>
                  <a:pt x="3898870" y="4522003"/>
                  <a:pt x="3898870" y="4522003"/>
                  <a:pt x="4277006" y="5175999"/>
                </a:cubicBezTo>
                <a:cubicBezTo>
                  <a:pt x="4301561" y="5216772"/>
                  <a:pt x="4301561" y="5268961"/>
                  <a:pt x="4277006" y="5309735"/>
                </a:cubicBezTo>
                <a:cubicBezTo>
                  <a:pt x="4277006" y="5309735"/>
                  <a:pt x="4277006" y="5309735"/>
                  <a:pt x="3898870" y="5963729"/>
                </a:cubicBezTo>
                <a:cubicBezTo>
                  <a:pt x="3874314" y="6006133"/>
                  <a:pt x="3830116" y="6032228"/>
                  <a:pt x="3781007" y="6032228"/>
                </a:cubicBezTo>
                <a:cubicBezTo>
                  <a:pt x="3781007" y="6032228"/>
                  <a:pt x="3781007" y="6032228"/>
                  <a:pt x="3023096" y="6032228"/>
                </a:cubicBezTo>
                <a:cubicBezTo>
                  <a:pt x="2975623" y="6032228"/>
                  <a:pt x="2929790" y="6006133"/>
                  <a:pt x="2906872" y="5963729"/>
                </a:cubicBezTo>
                <a:cubicBezTo>
                  <a:pt x="2906872" y="5963729"/>
                  <a:pt x="2906872" y="5963729"/>
                  <a:pt x="2703170" y="5612942"/>
                </a:cubicBezTo>
                <a:lnTo>
                  <a:pt x="2680159" y="5573313"/>
                </a:lnTo>
                <a:lnTo>
                  <a:pt x="2698265" y="5573313"/>
                </a:lnTo>
                <a:lnTo>
                  <a:pt x="2783846" y="5573313"/>
                </a:lnTo>
                <a:lnTo>
                  <a:pt x="2821023" y="5637336"/>
                </a:lnTo>
                <a:cubicBezTo>
                  <a:pt x="2963060" y="5881934"/>
                  <a:pt x="2963060" y="5881934"/>
                  <a:pt x="2963060" y="5881934"/>
                </a:cubicBezTo>
                <a:cubicBezTo>
                  <a:pt x="2983378" y="5919525"/>
                  <a:pt x="3024012" y="5942660"/>
                  <a:pt x="3066097" y="5942660"/>
                </a:cubicBezTo>
                <a:cubicBezTo>
                  <a:pt x="3738008" y="5942660"/>
                  <a:pt x="3738008" y="5942660"/>
                  <a:pt x="3738008" y="5942660"/>
                </a:cubicBezTo>
                <a:cubicBezTo>
                  <a:pt x="3781543" y="5942660"/>
                  <a:pt x="3820726" y="5919525"/>
                  <a:pt x="3842494" y="5881934"/>
                </a:cubicBezTo>
                <a:cubicBezTo>
                  <a:pt x="4177724" y="5302148"/>
                  <a:pt x="4177724" y="5302148"/>
                  <a:pt x="4177724" y="5302148"/>
                </a:cubicBezTo>
                <a:cubicBezTo>
                  <a:pt x="4199492" y="5266000"/>
                  <a:pt x="4199492" y="5219733"/>
                  <a:pt x="4177724" y="5183586"/>
                </a:cubicBezTo>
                <a:cubicBezTo>
                  <a:pt x="3842494" y="4603800"/>
                  <a:pt x="3842494" y="4603800"/>
                  <a:pt x="3842494" y="4603800"/>
                </a:cubicBezTo>
                <a:cubicBezTo>
                  <a:pt x="3831610" y="4585003"/>
                  <a:pt x="3816372" y="4569821"/>
                  <a:pt x="3798414" y="4559340"/>
                </a:cubicBezTo>
                <a:lnTo>
                  <a:pt x="3793313" y="4557203"/>
                </a:lnTo>
                <a:lnTo>
                  <a:pt x="3820657" y="4509913"/>
                </a:lnTo>
                <a:lnTo>
                  <a:pt x="3840991" y="4474742"/>
                </a:lnTo>
                <a:lnTo>
                  <a:pt x="3819900" y="4465898"/>
                </a:lnTo>
                <a:cubicBezTo>
                  <a:pt x="3808466" y="4462788"/>
                  <a:pt x="3796496" y="4461158"/>
                  <a:pt x="3784219" y="4461158"/>
                </a:cubicBezTo>
                <a:cubicBezTo>
                  <a:pt x="3026307" y="4461158"/>
                  <a:pt x="3026307" y="4461158"/>
                  <a:pt x="3026307" y="4461158"/>
                </a:cubicBezTo>
                <a:cubicBezTo>
                  <a:pt x="2978836" y="4461158"/>
                  <a:pt x="2933001" y="4487252"/>
                  <a:pt x="2910084" y="4529655"/>
                </a:cubicBezTo>
                <a:cubicBezTo>
                  <a:pt x="2530310" y="5183651"/>
                  <a:pt x="2530310" y="5183651"/>
                  <a:pt x="2530310" y="5183651"/>
                </a:cubicBezTo>
                <a:cubicBezTo>
                  <a:pt x="2505754" y="5224424"/>
                  <a:pt x="2505754" y="5276613"/>
                  <a:pt x="2530310" y="5317387"/>
                </a:cubicBezTo>
                <a:cubicBezTo>
                  <a:pt x="2577781" y="5399135"/>
                  <a:pt x="2619318" y="5470667"/>
                  <a:pt x="2655664" y="5533256"/>
                </a:cubicBezTo>
                <a:lnTo>
                  <a:pt x="2674015" y="5564857"/>
                </a:lnTo>
                <a:lnTo>
                  <a:pt x="2589005" y="5564857"/>
                </a:lnTo>
                <a:cubicBezTo>
                  <a:pt x="2324644" y="5564857"/>
                  <a:pt x="1901666" y="5564857"/>
                  <a:pt x="1224899" y="5564857"/>
                </a:cubicBezTo>
                <a:cubicBezTo>
                  <a:pt x="1111863" y="5564857"/>
                  <a:pt x="1002722" y="5502720"/>
                  <a:pt x="948151" y="5401750"/>
                </a:cubicBezTo>
                <a:cubicBezTo>
                  <a:pt x="948151" y="5401750"/>
                  <a:pt x="948151" y="5401750"/>
                  <a:pt x="43851" y="3844482"/>
                </a:cubicBezTo>
                <a:cubicBezTo>
                  <a:pt x="-14618" y="3747395"/>
                  <a:pt x="-14618" y="3623125"/>
                  <a:pt x="43851" y="3526038"/>
                </a:cubicBezTo>
                <a:cubicBezTo>
                  <a:pt x="43851" y="3526038"/>
                  <a:pt x="43851" y="3526038"/>
                  <a:pt x="948151" y="1968768"/>
                </a:cubicBezTo>
                <a:cubicBezTo>
                  <a:pt x="1002722" y="1867798"/>
                  <a:pt x="1111863" y="1805663"/>
                  <a:pt x="1224899" y="1805663"/>
                </a:cubicBezTo>
                <a:close/>
                <a:moveTo>
                  <a:pt x="4371720" y="257854"/>
                </a:moveTo>
                <a:cubicBezTo>
                  <a:pt x="5796146" y="257854"/>
                  <a:pt x="5796146" y="257854"/>
                  <a:pt x="5796146" y="257854"/>
                </a:cubicBezTo>
                <a:cubicBezTo>
                  <a:pt x="5868214" y="257854"/>
                  <a:pt x="5961481" y="309594"/>
                  <a:pt x="5999634" y="374270"/>
                </a:cubicBezTo>
                <a:cubicBezTo>
                  <a:pt x="6711846" y="1628971"/>
                  <a:pt x="6711846" y="1628971"/>
                  <a:pt x="6711846" y="1628971"/>
                </a:cubicBezTo>
                <a:cubicBezTo>
                  <a:pt x="6745761" y="1697958"/>
                  <a:pt x="6745761" y="1801438"/>
                  <a:pt x="6711846" y="1870427"/>
                </a:cubicBezTo>
                <a:cubicBezTo>
                  <a:pt x="5999634" y="3125126"/>
                  <a:pt x="5999634" y="3125126"/>
                  <a:pt x="5999634" y="3125126"/>
                </a:cubicBezTo>
                <a:cubicBezTo>
                  <a:pt x="5961481" y="3189803"/>
                  <a:pt x="5868214" y="3241542"/>
                  <a:pt x="5796146" y="3241542"/>
                </a:cubicBezTo>
                <a:lnTo>
                  <a:pt x="4371720" y="3241542"/>
                </a:lnTo>
                <a:cubicBezTo>
                  <a:pt x="4295413" y="3241542"/>
                  <a:pt x="4202148" y="3189803"/>
                  <a:pt x="4168233" y="3125126"/>
                </a:cubicBezTo>
                <a:cubicBezTo>
                  <a:pt x="3456020" y="1870427"/>
                  <a:pt x="3456020" y="1870427"/>
                  <a:pt x="3456020" y="1870427"/>
                </a:cubicBezTo>
                <a:cubicBezTo>
                  <a:pt x="3417865" y="1801438"/>
                  <a:pt x="3417865" y="1697958"/>
                  <a:pt x="3456020" y="1628971"/>
                </a:cubicBezTo>
                <a:cubicBezTo>
                  <a:pt x="4168233" y="374270"/>
                  <a:pt x="4168233" y="374270"/>
                  <a:pt x="4168233" y="374270"/>
                </a:cubicBezTo>
                <a:cubicBezTo>
                  <a:pt x="4202148" y="309594"/>
                  <a:pt x="4295413" y="257854"/>
                  <a:pt x="4371720" y="257854"/>
                </a:cubicBezTo>
                <a:close/>
                <a:moveTo>
                  <a:pt x="2350132" y="0"/>
                </a:moveTo>
                <a:cubicBezTo>
                  <a:pt x="3150522" y="0"/>
                  <a:pt x="3150522" y="0"/>
                  <a:pt x="3150522" y="0"/>
                </a:cubicBezTo>
                <a:cubicBezTo>
                  <a:pt x="3191018" y="0"/>
                  <a:pt x="3243425" y="29073"/>
                  <a:pt x="3264863" y="65415"/>
                </a:cubicBezTo>
                <a:cubicBezTo>
                  <a:pt x="3665057" y="770436"/>
                  <a:pt x="3665057" y="770436"/>
                  <a:pt x="3665057" y="770436"/>
                </a:cubicBezTo>
                <a:cubicBezTo>
                  <a:pt x="3684115" y="809200"/>
                  <a:pt x="3684115" y="867346"/>
                  <a:pt x="3665057" y="906111"/>
                </a:cubicBezTo>
                <a:cubicBezTo>
                  <a:pt x="3264863" y="1611131"/>
                  <a:pt x="3264863" y="1611131"/>
                  <a:pt x="3264863" y="1611131"/>
                </a:cubicBezTo>
                <a:cubicBezTo>
                  <a:pt x="3243425" y="1647474"/>
                  <a:pt x="3191018" y="1676547"/>
                  <a:pt x="3150522" y="1676547"/>
                </a:cubicBezTo>
                <a:lnTo>
                  <a:pt x="2350132" y="1676547"/>
                </a:lnTo>
                <a:cubicBezTo>
                  <a:pt x="2307254" y="1676547"/>
                  <a:pt x="2254848" y="1647474"/>
                  <a:pt x="2235791" y="1611131"/>
                </a:cubicBezTo>
                <a:cubicBezTo>
                  <a:pt x="1835596" y="906111"/>
                  <a:pt x="1835596" y="906111"/>
                  <a:pt x="1835596" y="906111"/>
                </a:cubicBezTo>
                <a:cubicBezTo>
                  <a:pt x="1814157" y="867346"/>
                  <a:pt x="1814157" y="809200"/>
                  <a:pt x="1835596" y="770436"/>
                </a:cubicBezTo>
                <a:cubicBezTo>
                  <a:pt x="2235791" y="65415"/>
                  <a:pt x="2235791" y="65415"/>
                  <a:pt x="2235791" y="65415"/>
                </a:cubicBezTo>
                <a:cubicBezTo>
                  <a:pt x="2254848" y="29073"/>
                  <a:pt x="2307254" y="0"/>
                  <a:pt x="2350132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703320" y="3865615"/>
            <a:ext cx="5068061" cy="17480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800">
                <a:latin typeface="+mj-lt"/>
                <a:ea typeface="+mj-ea"/>
                <a:cs typeface="+mj-cs"/>
              </a:rPr>
              <a:t>Il veut jouer à des jeux vidéo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6084" y="3452949"/>
            <a:ext cx="2223528" cy="139526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3107" y="1422096"/>
            <a:ext cx="1601313" cy="1567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5043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ED8053C-AF28-403A-90F2-67A100EDEC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0BCDCE7-03A4-438B-9B4A-0F5E37C4C1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007" y="456020"/>
            <a:ext cx="5052962" cy="6032228"/>
          </a:xfrm>
          <a:custGeom>
            <a:avLst/>
            <a:gdLst>
              <a:gd name="connsiteX0" fmla="*/ 3069307 w 6737282"/>
              <a:gd name="connsiteY0" fmla="*/ 4550727 h 6032228"/>
              <a:gd name="connsiteX1" fmla="*/ 3741218 w 6737282"/>
              <a:gd name="connsiteY1" fmla="*/ 4550727 h 6032228"/>
              <a:gd name="connsiteX2" fmla="*/ 3772850 w 6737282"/>
              <a:gd name="connsiteY2" fmla="*/ 4554928 h 6032228"/>
              <a:gd name="connsiteX3" fmla="*/ 3794605 w 6737282"/>
              <a:gd name="connsiteY3" fmla="*/ 4564050 h 6032228"/>
              <a:gd name="connsiteX4" fmla="*/ 3781310 w 6737282"/>
              <a:gd name="connsiteY4" fmla="*/ 4587045 h 6032228"/>
              <a:gd name="connsiteX5" fmla="*/ 3310252 w 6737282"/>
              <a:gd name="connsiteY5" fmla="*/ 5401750 h 6032228"/>
              <a:gd name="connsiteX6" fmla="*/ 3029607 w 6737282"/>
              <a:gd name="connsiteY6" fmla="*/ 5564857 h 6032228"/>
              <a:gd name="connsiteX7" fmla="*/ 2804017 w 6737282"/>
              <a:gd name="connsiteY7" fmla="*/ 5564857 h 6032228"/>
              <a:gd name="connsiteX8" fmla="*/ 2777701 w 6737282"/>
              <a:gd name="connsiteY8" fmla="*/ 5564857 h 6032228"/>
              <a:gd name="connsiteX9" fmla="*/ 2752589 w 6737282"/>
              <a:gd name="connsiteY9" fmla="*/ 5521614 h 6032228"/>
              <a:gd name="connsiteX10" fmla="*/ 2629590 w 6737282"/>
              <a:gd name="connsiteY10" fmla="*/ 5309799 h 6032228"/>
              <a:gd name="connsiteX11" fmla="*/ 2629590 w 6737282"/>
              <a:gd name="connsiteY11" fmla="*/ 5191240 h 6032228"/>
              <a:gd name="connsiteX12" fmla="*/ 2966272 w 6737282"/>
              <a:gd name="connsiteY12" fmla="*/ 4611452 h 6032228"/>
              <a:gd name="connsiteX13" fmla="*/ 3069307 w 6737282"/>
              <a:gd name="connsiteY13" fmla="*/ 4550727 h 6032228"/>
              <a:gd name="connsiteX14" fmla="*/ 1224899 w 6737282"/>
              <a:gd name="connsiteY14" fmla="*/ 1805663 h 6032228"/>
              <a:gd name="connsiteX15" fmla="*/ 3029607 w 6737282"/>
              <a:gd name="connsiteY15" fmla="*/ 1805663 h 6032228"/>
              <a:gd name="connsiteX16" fmla="*/ 3310252 w 6737282"/>
              <a:gd name="connsiteY16" fmla="*/ 1968768 h 6032228"/>
              <a:gd name="connsiteX17" fmla="*/ 4210657 w 6737282"/>
              <a:gd name="connsiteY17" fmla="*/ 3526038 h 6032228"/>
              <a:gd name="connsiteX18" fmla="*/ 4210657 w 6737282"/>
              <a:gd name="connsiteY18" fmla="*/ 3844482 h 6032228"/>
              <a:gd name="connsiteX19" fmla="*/ 3876331 w 6737282"/>
              <a:gd name="connsiteY19" fmla="*/ 4422707 h 6032228"/>
              <a:gd name="connsiteX20" fmla="*/ 3848154 w 6737282"/>
              <a:gd name="connsiteY20" fmla="*/ 4471437 h 6032228"/>
              <a:gd name="connsiteX21" fmla="*/ 3849146 w 6737282"/>
              <a:gd name="connsiteY21" fmla="*/ 4471853 h 6032228"/>
              <a:gd name="connsiteX22" fmla="*/ 3898870 w 6737282"/>
              <a:gd name="connsiteY22" fmla="*/ 4522003 h 6032228"/>
              <a:gd name="connsiteX23" fmla="*/ 4277006 w 6737282"/>
              <a:gd name="connsiteY23" fmla="*/ 5175999 h 6032228"/>
              <a:gd name="connsiteX24" fmla="*/ 4277006 w 6737282"/>
              <a:gd name="connsiteY24" fmla="*/ 5309735 h 6032228"/>
              <a:gd name="connsiteX25" fmla="*/ 3898870 w 6737282"/>
              <a:gd name="connsiteY25" fmla="*/ 5963729 h 6032228"/>
              <a:gd name="connsiteX26" fmla="*/ 3781007 w 6737282"/>
              <a:gd name="connsiteY26" fmla="*/ 6032228 h 6032228"/>
              <a:gd name="connsiteX27" fmla="*/ 3023096 w 6737282"/>
              <a:gd name="connsiteY27" fmla="*/ 6032228 h 6032228"/>
              <a:gd name="connsiteX28" fmla="*/ 2906872 w 6737282"/>
              <a:gd name="connsiteY28" fmla="*/ 5963729 h 6032228"/>
              <a:gd name="connsiteX29" fmla="*/ 2703170 w 6737282"/>
              <a:gd name="connsiteY29" fmla="*/ 5612942 h 6032228"/>
              <a:gd name="connsiteX30" fmla="*/ 2680159 w 6737282"/>
              <a:gd name="connsiteY30" fmla="*/ 5573313 h 6032228"/>
              <a:gd name="connsiteX31" fmla="*/ 2698265 w 6737282"/>
              <a:gd name="connsiteY31" fmla="*/ 5573313 h 6032228"/>
              <a:gd name="connsiteX32" fmla="*/ 2783846 w 6737282"/>
              <a:gd name="connsiteY32" fmla="*/ 5573313 h 6032228"/>
              <a:gd name="connsiteX33" fmla="*/ 2821023 w 6737282"/>
              <a:gd name="connsiteY33" fmla="*/ 5637336 h 6032228"/>
              <a:gd name="connsiteX34" fmla="*/ 2963060 w 6737282"/>
              <a:gd name="connsiteY34" fmla="*/ 5881934 h 6032228"/>
              <a:gd name="connsiteX35" fmla="*/ 3066097 w 6737282"/>
              <a:gd name="connsiteY35" fmla="*/ 5942660 h 6032228"/>
              <a:gd name="connsiteX36" fmla="*/ 3738008 w 6737282"/>
              <a:gd name="connsiteY36" fmla="*/ 5942660 h 6032228"/>
              <a:gd name="connsiteX37" fmla="*/ 3842494 w 6737282"/>
              <a:gd name="connsiteY37" fmla="*/ 5881934 h 6032228"/>
              <a:gd name="connsiteX38" fmla="*/ 4177724 w 6737282"/>
              <a:gd name="connsiteY38" fmla="*/ 5302148 h 6032228"/>
              <a:gd name="connsiteX39" fmla="*/ 4177724 w 6737282"/>
              <a:gd name="connsiteY39" fmla="*/ 5183586 h 6032228"/>
              <a:gd name="connsiteX40" fmla="*/ 3842494 w 6737282"/>
              <a:gd name="connsiteY40" fmla="*/ 4603800 h 6032228"/>
              <a:gd name="connsiteX41" fmla="*/ 3798414 w 6737282"/>
              <a:gd name="connsiteY41" fmla="*/ 4559340 h 6032228"/>
              <a:gd name="connsiteX42" fmla="*/ 3793313 w 6737282"/>
              <a:gd name="connsiteY42" fmla="*/ 4557203 h 6032228"/>
              <a:gd name="connsiteX43" fmla="*/ 3820657 w 6737282"/>
              <a:gd name="connsiteY43" fmla="*/ 4509913 h 6032228"/>
              <a:gd name="connsiteX44" fmla="*/ 3840991 w 6737282"/>
              <a:gd name="connsiteY44" fmla="*/ 4474742 h 6032228"/>
              <a:gd name="connsiteX45" fmla="*/ 3819900 w 6737282"/>
              <a:gd name="connsiteY45" fmla="*/ 4465898 h 6032228"/>
              <a:gd name="connsiteX46" fmla="*/ 3784219 w 6737282"/>
              <a:gd name="connsiteY46" fmla="*/ 4461158 h 6032228"/>
              <a:gd name="connsiteX47" fmla="*/ 3026307 w 6737282"/>
              <a:gd name="connsiteY47" fmla="*/ 4461158 h 6032228"/>
              <a:gd name="connsiteX48" fmla="*/ 2910084 w 6737282"/>
              <a:gd name="connsiteY48" fmla="*/ 4529655 h 6032228"/>
              <a:gd name="connsiteX49" fmla="*/ 2530310 w 6737282"/>
              <a:gd name="connsiteY49" fmla="*/ 5183651 h 6032228"/>
              <a:gd name="connsiteX50" fmla="*/ 2530310 w 6737282"/>
              <a:gd name="connsiteY50" fmla="*/ 5317387 h 6032228"/>
              <a:gd name="connsiteX51" fmla="*/ 2655664 w 6737282"/>
              <a:gd name="connsiteY51" fmla="*/ 5533256 h 6032228"/>
              <a:gd name="connsiteX52" fmla="*/ 2674015 w 6737282"/>
              <a:gd name="connsiteY52" fmla="*/ 5564857 h 6032228"/>
              <a:gd name="connsiteX53" fmla="*/ 2589005 w 6737282"/>
              <a:gd name="connsiteY53" fmla="*/ 5564857 h 6032228"/>
              <a:gd name="connsiteX54" fmla="*/ 1224899 w 6737282"/>
              <a:gd name="connsiteY54" fmla="*/ 5564857 h 6032228"/>
              <a:gd name="connsiteX55" fmla="*/ 948151 w 6737282"/>
              <a:gd name="connsiteY55" fmla="*/ 5401750 h 6032228"/>
              <a:gd name="connsiteX56" fmla="*/ 43851 w 6737282"/>
              <a:gd name="connsiteY56" fmla="*/ 3844482 h 6032228"/>
              <a:gd name="connsiteX57" fmla="*/ 43851 w 6737282"/>
              <a:gd name="connsiteY57" fmla="*/ 3526038 h 6032228"/>
              <a:gd name="connsiteX58" fmla="*/ 948151 w 6737282"/>
              <a:gd name="connsiteY58" fmla="*/ 1968768 h 6032228"/>
              <a:gd name="connsiteX59" fmla="*/ 1224899 w 6737282"/>
              <a:gd name="connsiteY59" fmla="*/ 1805663 h 6032228"/>
              <a:gd name="connsiteX60" fmla="*/ 4371720 w 6737282"/>
              <a:gd name="connsiteY60" fmla="*/ 257854 h 6032228"/>
              <a:gd name="connsiteX61" fmla="*/ 5796146 w 6737282"/>
              <a:gd name="connsiteY61" fmla="*/ 257854 h 6032228"/>
              <a:gd name="connsiteX62" fmla="*/ 5999634 w 6737282"/>
              <a:gd name="connsiteY62" fmla="*/ 374270 h 6032228"/>
              <a:gd name="connsiteX63" fmla="*/ 6711846 w 6737282"/>
              <a:gd name="connsiteY63" fmla="*/ 1628971 h 6032228"/>
              <a:gd name="connsiteX64" fmla="*/ 6711846 w 6737282"/>
              <a:gd name="connsiteY64" fmla="*/ 1870427 h 6032228"/>
              <a:gd name="connsiteX65" fmla="*/ 5999634 w 6737282"/>
              <a:gd name="connsiteY65" fmla="*/ 3125126 h 6032228"/>
              <a:gd name="connsiteX66" fmla="*/ 5796146 w 6737282"/>
              <a:gd name="connsiteY66" fmla="*/ 3241542 h 6032228"/>
              <a:gd name="connsiteX67" fmla="*/ 4371720 w 6737282"/>
              <a:gd name="connsiteY67" fmla="*/ 3241542 h 6032228"/>
              <a:gd name="connsiteX68" fmla="*/ 4168233 w 6737282"/>
              <a:gd name="connsiteY68" fmla="*/ 3125126 h 6032228"/>
              <a:gd name="connsiteX69" fmla="*/ 3456020 w 6737282"/>
              <a:gd name="connsiteY69" fmla="*/ 1870427 h 6032228"/>
              <a:gd name="connsiteX70" fmla="*/ 3456020 w 6737282"/>
              <a:gd name="connsiteY70" fmla="*/ 1628971 h 6032228"/>
              <a:gd name="connsiteX71" fmla="*/ 4168233 w 6737282"/>
              <a:gd name="connsiteY71" fmla="*/ 374270 h 6032228"/>
              <a:gd name="connsiteX72" fmla="*/ 4371720 w 6737282"/>
              <a:gd name="connsiteY72" fmla="*/ 257854 h 6032228"/>
              <a:gd name="connsiteX73" fmla="*/ 2350132 w 6737282"/>
              <a:gd name="connsiteY73" fmla="*/ 0 h 6032228"/>
              <a:gd name="connsiteX74" fmla="*/ 3150522 w 6737282"/>
              <a:gd name="connsiteY74" fmla="*/ 0 h 6032228"/>
              <a:gd name="connsiteX75" fmla="*/ 3264863 w 6737282"/>
              <a:gd name="connsiteY75" fmla="*/ 65415 h 6032228"/>
              <a:gd name="connsiteX76" fmla="*/ 3665057 w 6737282"/>
              <a:gd name="connsiteY76" fmla="*/ 770436 h 6032228"/>
              <a:gd name="connsiteX77" fmla="*/ 3665057 w 6737282"/>
              <a:gd name="connsiteY77" fmla="*/ 906111 h 6032228"/>
              <a:gd name="connsiteX78" fmla="*/ 3264863 w 6737282"/>
              <a:gd name="connsiteY78" fmla="*/ 1611131 h 6032228"/>
              <a:gd name="connsiteX79" fmla="*/ 3150522 w 6737282"/>
              <a:gd name="connsiteY79" fmla="*/ 1676547 h 6032228"/>
              <a:gd name="connsiteX80" fmla="*/ 2350132 w 6737282"/>
              <a:gd name="connsiteY80" fmla="*/ 1676547 h 6032228"/>
              <a:gd name="connsiteX81" fmla="*/ 2235791 w 6737282"/>
              <a:gd name="connsiteY81" fmla="*/ 1611131 h 6032228"/>
              <a:gd name="connsiteX82" fmla="*/ 1835596 w 6737282"/>
              <a:gd name="connsiteY82" fmla="*/ 906111 h 6032228"/>
              <a:gd name="connsiteX83" fmla="*/ 1835596 w 6737282"/>
              <a:gd name="connsiteY83" fmla="*/ 770436 h 6032228"/>
              <a:gd name="connsiteX84" fmla="*/ 2235791 w 6737282"/>
              <a:gd name="connsiteY84" fmla="*/ 65415 h 6032228"/>
              <a:gd name="connsiteX85" fmla="*/ 2350132 w 6737282"/>
              <a:gd name="connsiteY85" fmla="*/ 0 h 6032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6737282" h="6032228">
                <a:moveTo>
                  <a:pt x="3069307" y="4550727"/>
                </a:moveTo>
                <a:cubicBezTo>
                  <a:pt x="3069307" y="4550727"/>
                  <a:pt x="3069307" y="4550727"/>
                  <a:pt x="3741218" y="4550727"/>
                </a:cubicBezTo>
                <a:cubicBezTo>
                  <a:pt x="3752102" y="4550727"/>
                  <a:pt x="3762715" y="4552172"/>
                  <a:pt x="3772850" y="4554928"/>
                </a:cubicBezTo>
                <a:lnTo>
                  <a:pt x="3794605" y="4564050"/>
                </a:lnTo>
                <a:lnTo>
                  <a:pt x="3781310" y="4587045"/>
                </a:lnTo>
                <a:cubicBezTo>
                  <a:pt x="3661093" y="4794962"/>
                  <a:pt x="3507216" y="5061097"/>
                  <a:pt x="3310252" y="5401750"/>
                </a:cubicBezTo>
                <a:cubicBezTo>
                  <a:pt x="3251786" y="5502720"/>
                  <a:pt x="3146542" y="5564857"/>
                  <a:pt x="3029607" y="5564857"/>
                </a:cubicBezTo>
                <a:cubicBezTo>
                  <a:pt x="3029607" y="5564857"/>
                  <a:pt x="3029607" y="5564857"/>
                  <a:pt x="2804017" y="5564857"/>
                </a:cubicBezTo>
                <a:lnTo>
                  <a:pt x="2777701" y="5564857"/>
                </a:lnTo>
                <a:lnTo>
                  <a:pt x="2752589" y="5521614"/>
                </a:lnTo>
                <a:cubicBezTo>
                  <a:pt x="2717623" y="5461398"/>
                  <a:pt x="2676936" y="5391332"/>
                  <a:pt x="2629590" y="5309799"/>
                </a:cubicBezTo>
                <a:cubicBezTo>
                  <a:pt x="2607824" y="5273652"/>
                  <a:pt x="2607824" y="5227386"/>
                  <a:pt x="2629590" y="5191240"/>
                </a:cubicBezTo>
                <a:cubicBezTo>
                  <a:pt x="2629590" y="5191240"/>
                  <a:pt x="2629590" y="5191240"/>
                  <a:pt x="2966272" y="4611452"/>
                </a:cubicBezTo>
                <a:cubicBezTo>
                  <a:pt x="2986590" y="4573861"/>
                  <a:pt x="3027221" y="4550727"/>
                  <a:pt x="3069307" y="4550727"/>
                </a:cubicBezTo>
                <a:close/>
                <a:moveTo>
                  <a:pt x="1224899" y="1805663"/>
                </a:moveTo>
                <a:cubicBezTo>
                  <a:pt x="1224899" y="1805663"/>
                  <a:pt x="1224899" y="1805663"/>
                  <a:pt x="3029607" y="1805663"/>
                </a:cubicBezTo>
                <a:cubicBezTo>
                  <a:pt x="3146542" y="1805663"/>
                  <a:pt x="3251786" y="1867798"/>
                  <a:pt x="3310252" y="1968768"/>
                </a:cubicBezTo>
                <a:cubicBezTo>
                  <a:pt x="3310252" y="1968768"/>
                  <a:pt x="3310252" y="1968768"/>
                  <a:pt x="4210657" y="3526038"/>
                </a:cubicBezTo>
                <a:cubicBezTo>
                  <a:pt x="4269126" y="3623125"/>
                  <a:pt x="4269126" y="3747395"/>
                  <a:pt x="4210657" y="3844482"/>
                </a:cubicBezTo>
                <a:cubicBezTo>
                  <a:pt x="4210657" y="3844482"/>
                  <a:pt x="4210657" y="3844482"/>
                  <a:pt x="3876331" y="4422707"/>
                </a:cubicBezTo>
                <a:lnTo>
                  <a:pt x="3848154" y="4471437"/>
                </a:lnTo>
                <a:lnTo>
                  <a:pt x="3849146" y="4471853"/>
                </a:lnTo>
                <a:cubicBezTo>
                  <a:pt x="3869404" y="4483677"/>
                  <a:pt x="3886591" y="4500801"/>
                  <a:pt x="3898870" y="4522003"/>
                </a:cubicBezTo>
                <a:cubicBezTo>
                  <a:pt x="3898870" y="4522003"/>
                  <a:pt x="3898870" y="4522003"/>
                  <a:pt x="4277006" y="5175999"/>
                </a:cubicBezTo>
                <a:cubicBezTo>
                  <a:pt x="4301561" y="5216772"/>
                  <a:pt x="4301561" y="5268961"/>
                  <a:pt x="4277006" y="5309735"/>
                </a:cubicBezTo>
                <a:cubicBezTo>
                  <a:pt x="4277006" y="5309735"/>
                  <a:pt x="4277006" y="5309735"/>
                  <a:pt x="3898870" y="5963729"/>
                </a:cubicBezTo>
                <a:cubicBezTo>
                  <a:pt x="3874314" y="6006133"/>
                  <a:pt x="3830116" y="6032228"/>
                  <a:pt x="3781007" y="6032228"/>
                </a:cubicBezTo>
                <a:cubicBezTo>
                  <a:pt x="3781007" y="6032228"/>
                  <a:pt x="3781007" y="6032228"/>
                  <a:pt x="3023096" y="6032228"/>
                </a:cubicBezTo>
                <a:cubicBezTo>
                  <a:pt x="2975623" y="6032228"/>
                  <a:pt x="2929790" y="6006133"/>
                  <a:pt x="2906872" y="5963729"/>
                </a:cubicBezTo>
                <a:cubicBezTo>
                  <a:pt x="2906872" y="5963729"/>
                  <a:pt x="2906872" y="5963729"/>
                  <a:pt x="2703170" y="5612942"/>
                </a:cubicBezTo>
                <a:lnTo>
                  <a:pt x="2680159" y="5573313"/>
                </a:lnTo>
                <a:lnTo>
                  <a:pt x="2698265" y="5573313"/>
                </a:lnTo>
                <a:lnTo>
                  <a:pt x="2783846" y="5573313"/>
                </a:lnTo>
                <a:lnTo>
                  <a:pt x="2821023" y="5637336"/>
                </a:lnTo>
                <a:cubicBezTo>
                  <a:pt x="2963060" y="5881934"/>
                  <a:pt x="2963060" y="5881934"/>
                  <a:pt x="2963060" y="5881934"/>
                </a:cubicBezTo>
                <a:cubicBezTo>
                  <a:pt x="2983378" y="5919525"/>
                  <a:pt x="3024012" y="5942660"/>
                  <a:pt x="3066097" y="5942660"/>
                </a:cubicBezTo>
                <a:cubicBezTo>
                  <a:pt x="3738008" y="5942660"/>
                  <a:pt x="3738008" y="5942660"/>
                  <a:pt x="3738008" y="5942660"/>
                </a:cubicBezTo>
                <a:cubicBezTo>
                  <a:pt x="3781543" y="5942660"/>
                  <a:pt x="3820726" y="5919525"/>
                  <a:pt x="3842494" y="5881934"/>
                </a:cubicBezTo>
                <a:cubicBezTo>
                  <a:pt x="4177724" y="5302148"/>
                  <a:pt x="4177724" y="5302148"/>
                  <a:pt x="4177724" y="5302148"/>
                </a:cubicBezTo>
                <a:cubicBezTo>
                  <a:pt x="4199492" y="5266000"/>
                  <a:pt x="4199492" y="5219733"/>
                  <a:pt x="4177724" y="5183586"/>
                </a:cubicBezTo>
                <a:cubicBezTo>
                  <a:pt x="3842494" y="4603800"/>
                  <a:pt x="3842494" y="4603800"/>
                  <a:pt x="3842494" y="4603800"/>
                </a:cubicBezTo>
                <a:cubicBezTo>
                  <a:pt x="3831610" y="4585003"/>
                  <a:pt x="3816372" y="4569821"/>
                  <a:pt x="3798414" y="4559340"/>
                </a:cubicBezTo>
                <a:lnTo>
                  <a:pt x="3793313" y="4557203"/>
                </a:lnTo>
                <a:lnTo>
                  <a:pt x="3820657" y="4509913"/>
                </a:lnTo>
                <a:lnTo>
                  <a:pt x="3840991" y="4474742"/>
                </a:lnTo>
                <a:lnTo>
                  <a:pt x="3819900" y="4465898"/>
                </a:lnTo>
                <a:cubicBezTo>
                  <a:pt x="3808466" y="4462788"/>
                  <a:pt x="3796496" y="4461158"/>
                  <a:pt x="3784219" y="4461158"/>
                </a:cubicBezTo>
                <a:cubicBezTo>
                  <a:pt x="3026307" y="4461158"/>
                  <a:pt x="3026307" y="4461158"/>
                  <a:pt x="3026307" y="4461158"/>
                </a:cubicBezTo>
                <a:cubicBezTo>
                  <a:pt x="2978836" y="4461158"/>
                  <a:pt x="2933001" y="4487252"/>
                  <a:pt x="2910084" y="4529655"/>
                </a:cubicBezTo>
                <a:cubicBezTo>
                  <a:pt x="2530310" y="5183651"/>
                  <a:pt x="2530310" y="5183651"/>
                  <a:pt x="2530310" y="5183651"/>
                </a:cubicBezTo>
                <a:cubicBezTo>
                  <a:pt x="2505754" y="5224424"/>
                  <a:pt x="2505754" y="5276613"/>
                  <a:pt x="2530310" y="5317387"/>
                </a:cubicBezTo>
                <a:cubicBezTo>
                  <a:pt x="2577781" y="5399135"/>
                  <a:pt x="2619318" y="5470667"/>
                  <a:pt x="2655664" y="5533256"/>
                </a:cubicBezTo>
                <a:lnTo>
                  <a:pt x="2674015" y="5564857"/>
                </a:lnTo>
                <a:lnTo>
                  <a:pt x="2589005" y="5564857"/>
                </a:lnTo>
                <a:cubicBezTo>
                  <a:pt x="2324644" y="5564857"/>
                  <a:pt x="1901666" y="5564857"/>
                  <a:pt x="1224899" y="5564857"/>
                </a:cubicBezTo>
                <a:cubicBezTo>
                  <a:pt x="1111863" y="5564857"/>
                  <a:pt x="1002722" y="5502720"/>
                  <a:pt x="948151" y="5401750"/>
                </a:cubicBezTo>
                <a:cubicBezTo>
                  <a:pt x="948151" y="5401750"/>
                  <a:pt x="948151" y="5401750"/>
                  <a:pt x="43851" y="3844482"/>
                </a:cubicBezTo>
                <a:cubicBezTo>
                  <a:pt x="-14618" y="3747395"/>
                  <a:pt x="-14618" y="3623125"/>
                  <a:pt x="43851" y="3526038"/>
                </a:cubicBezTo>
                <a:cubicBezTo>
                  <a:pt x="43851" y="3526038"/>
                  <a:pt x="43851" y="3526038"/>
                  <a:pt x="948151" y="1968768"/>
                </a:cubicBezTo>
                <a:cubicBezTo>
                  <a:pt x="1002722" y="1867798"/>
                  <a:pt x="1111863" y="1805663"/>
                  <a:pt x="1224899" y="1805663"/>
                </a:cubicBezTo>
                <a:close/>
                <a:moveTo>
                  <a:pt x="4371720" y="257854"/>
                </a:moveTo>
                <a:cubicBezTo>
                  <a:pt x="5796146" y="257854"/>
                  <a:pt x="5796146" y="257854"/>
                  <a:pt x="5796146" y="257854"/>
                </a:cubicBezTo>
                <a:cubicBezTo>
                  <a:pt x="5868214" y="257854"/>
                  <a:pt x="5961481" y="309594"/>
                  <a:pt x="5999634" y="374270"/>
                </a:cubicBezTo>
                <a:cubicBezTo>
                  <a:pt x="6711846" y="1628971"/>
                  <a:pt x="6711846" y="1628971"/>
                  <a:pt x="6711846" y="1628971"/>
                </a:cubicBezTo>
                <a:cubicBezTo>
                  <a:pt x="6745761" y="1697958"/>
                  <a:pt x="6745761" y="1801438"/>
                  <a:pt x="6711846" y="1870427"/>
                </a:cubicBezTo>
                <a:cubicBezTo>
                  <a:pt x="5999634" y="3125126"/>
                  <a:pt x="5999634" y="3125126"/>
                  <a:pt x="5999634" y="3125126"/>
                </a:cubicBezTo>
                <a:cubicBezTo>
                  <a:pt x="5961481" y="3189803"/>
                  <a:pt x="5868214" y="3241542"/>
                  <a:pt x="5796146" y="3241542"/>
                </a:cubicBezTo>
                <a:lnTo>
                  <a:pt x="4371720" y="3241542"/>
                </a:lnTo>
                <a:cubicBezTo>
                  <a:pt x="4295413" y="3241542"/>
                  <a:pt x="4202148" y="3189803"/>
                  <a:pt x="4168233" y="3125126"/>
                </a:cubicBezTo>
                <a:cubicBezTo>
                  <a:pt x="3456020" y="1870427"/>
                  <a:pt x="3456020" y="1870427"/>
                  <a:pt x="3456020" y="1870427"/>
                </a:cubicBezTo>
                <a:cubicBezTo>
                  <a:pt x="3417865" y="1801438"/>
                  <a:pt x="3417865" y="1697958"/>
                  <a:pt x="3456020" y="1628971"/>
                </a:cubicBezTo>
                <a:cubicBezTo>
                  <a:pt x="4168233" y="374270"/>
                  <a:pt x="4168233" y="374270"/>
                  <a:pt x="4168233" y="374270"/>
                </a:cubicBezTo>
                <a:cubicBezTo>
                  <a:pt x="4202148" y="309594"/>
                  <a:pt x="4295413" y="257854"/>
                  <a:pt x="4371720" y="257854"/>
                </a:cubicBezTo>
                <a:close/>
                <a:moveTo>
                  <a:pt x="2350132" y="0"/>
                </a:moveTo>
                <a:cubicBezTo>
                  <a:pt x="3150522" y="0"/>
                  <a:pt x="3150522" y="0"/>
                  <a:pt x="3150522" y="0"/>
                </a:cubicBezTo>
                <a:cubicBezTo>
                  <a:pt x="3191018" y="0"/>
                  <a:pt x="3243425" y="29073"/>
                  <a:pt x="3264863" y="65415"/>
                </a:cubicBezTo>
                <a:cubicBezTo>
                  <a:pt x="3665057" y="770436"/>
                  <a:pt x="3665057" y="770436"/>
                  <a:pt x="3665057" y="770436"/>
                </a:cubicBezTo>
                <a:cubicBezTo>
                  <a:pt x="3684115" y="809200"/>
                  <a:pt x="3684115" y="867346"/>
                  <a:pt x="3665057" y="906111"/>
                </a:cubicBezTo>
                <a:cubicBezTo>
                  <a:pt x="3264863" y="1611131"/>
                  <a:pt x="3264863" y="1611131"/>
                  <a:pt x="3264863" y="1611131"/>
                </a:cubicBezTo>
                <a:cubicBezTo>
                  <a:pt x="3243425" y="1647474"/>
                  <a:pt x="3191018" y="1676547"/>
                  <a:pt x="3150522" y="1676547"/>
                </a:cubicBezTo>
                <a:lnTo>
                  <a:pt x="2350132" y="1676547"/>
                </a:lnTo>
                <a:cubicBezTo>
                  <a:pt x="2307254" y="1676547"/>
                  <a:pt x="2254848" y="1647474"/>
                  <a:pt x="2235791" y="1611131"/>
                </a:cubicBezTo>
                <a:cubicBezTo>
                  <a:pt x="1835596" y="906111"/>
                  <a:pt x="1835596" y="906111"/>
                  <a:pt x="1835596" y="906111"/>
                </a:cubicBezTo>
                <a:cubicBezTo>
                  <a:pt x="1814157" y="867346"/>
                  <a:pt x="1814157" y="809200"/>
                  <a:pt x="1835596" y="770436"/>
                </a:cubicBezTo>
                <a:cubicBezTo>
                  <a:pt x="2235791" y="65415"/>
                  <a:pt x="2235791" y="65415"/>
                  <a:pt x="2235791" y="65415"/>
                </a:cubicBezTo>
                <a:cubicBezTo>
                  <a:pt x="2254848" y="29073"/>
                  <a:pt x="2307254" y="0"/>
                  <a:pt x="2350132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703320" y="3865615"/>
            <a:ext cx="5068061" cy="17480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800">
                <a:latin typeface="+mj-lt"/>
                <a:ea typeface="+mj-ea"/>
                <a:cs typeface="+mj-cs"/>
              </a:rPr>
              <a:t>Il veut jouer au football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084" y="3062471"/>
            <a:ext cx="2223528" cy="21762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3107" y="1405061"/>
            <a:ext cx="1601313" cy="1601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3548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D8053C-AF28-403A-90F2-67A100EDEC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10BCDCE7-03A4-438B-9B4A-0F5E37C4C1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007" y="456020"/>
            <a:ext cx="5052962" cy="6032228"/>
          </a:xfrm>
          <a:custGeom>
            <a:avLst/>
            <a:gdLst>
              <a:gd name="connsiteX0" fmla="*/ 3069307 w 6737282"/>
              <a:gd name="connsiteY0" fmla="*/ 4550727 h 6032228"/>
              <a:gd name="connsiteX1" fmla="*/ 3741218 w 6737282"/>
              <a:gd name="connsiteY1" fmla="*/ 4550727 h 6032228"/>
              <a:gd name="connsiteX2" fmla="*/ 3772850 w 6737282"/>
              <a:gd name="connsiteY2" fmla="*/ 4554928 h 6032228"/>
              <a:gd name="connsiteX3" fmla="*/ 3794605 w 6737282"/>
              <a:gd name="connsiteY3" fmla="*/ 4564050 h 6032228"/>
              <a:gd name="connsiteX4" fmla="*/ 3781310 w 6737282"/>
              <a:gd name="connsiteY4" fmla="*/ 4587045 h 6032228"/>
              <a:gd name="connsiteX5" fmla="*/ 3310252 w 6737282"/>
              <a:gd name="connsiteY5" fmla="*/ 5401750 h 6032228"/>
              <a:gd name="connsiteX6" fmla="*/ 3029607 w 6737282"/>
              <a:gd name="connsiteY6" fmla="*/ 5564857 h 6032228"/>
              <a:gd name="connsiteX7" fmla="*/ 2804017 w 6737282"/>
              <a:gd name="connsiteY7" fmla="*/ 5564857 h 6032228"/>
              <a:gd name="connsiteX8" fmla="*/ 2777701 w 6737282"/>
              <a:gd name="connsiteY8" fmla="*/ 5564857 h 6032228"/>
              <a:gd name="connsiteX9" fmla="*/ 2752589 w 6737282"/>
              <a:gd name="connsiteY9" fmla="*/ 5521614 h 6032228"/>
              <a:gd name="connsiteX10" fmla="*/ 2629590 w 6737282"/>
              <a:gd name="connsiteY10" fmla="*/ 5309799 h 6032228"/>
              <a:gd name="connsiteX11" fmla="*/ 2629590 w 6737282"/>
              <a:gd name="connsiteY11" fmla="*/ 5191240 h 6032228"/>
              <a:gd name="connsiteX12" fmla="*/ 2966272 w 6737282"/>
              <a:gd name="connsiteY12" fmla="*/ 4611452 h 6032228"/>
              <a:gd name="connsiteX13" fmla="*/ 3069307 w 6737282"/>
              <a:gd name="connsiteY13" fmla="*/ 4550727 h 6032228"/>
              <a:gd name="connsiteX14" fmla="*/ 1224899 w 6737282"/>
              <a:gd name="connsiteY14" fmla="*/ 1805663 h 6032228"/>
              <a:gd name="connsiteX15" fmla="*/ 3029607 w 6737282"/>
              <a:gd name="connsiteY15" fmla="*/ 1805663 h 6032228"/>
              <a:gd name="connsiteX16" fmla="*/ 3310252 w 6737282"/>
              <a:gd name="connsiteY16" fmla="*/ 1968768 h 6032228"/>
              <a:gd name="connsiteX17" fmla="*/ 4210657 w 6737282"/>
              <a:gd name="connsiteY17" fmla="*/ 3526038 h 6032228"/>
              <a:gd name="connsiteX18" fmla="*/ 4210657 w 6737282"/>
              <a:gd name="connsiteY18" fmla="*/ 3844482 h 6032228"/>
              <a:gd name="connsiteX19" fmla="*/ 3876331 w 6737282"/>
              <a:gd name="connsiteY19" fmla="*/ 4422707 h 6032228"/>
              <a:gd name="connsiteX20" fmla="*/ 3848154 w 6737282"/>
              <a:gd name="connsiteY20" fmla="*/ 4471437 h 6032228"/>
              <a:gd name="connsiteX21" fmla="*/ 3849146 w 6737282"/>
              <a:gd name="connsiteY21" fmla="*/ 4471853 h 6032228"/>
              <a:gd name="connsiteX22" fmla="*/ 3898870 w 6737282"/>
              <a:gd name="connsiteY22" fmla="*/ 4522003 h 6032228"/>
              <a:gd name="connsiteX23" fmla="*/ 4277006 w 6737282"/>
              <a:gd name="connsiteY23" fmla="*/ 5175999 h 6032228"/>
              <a:gd name="connsiteX24" fmla="*/ 4277006 w 6737282"/>
              <a:gd name="connsiteY24" fmla="*/ 5309735 h 6032228"/>
              <a:gd name="connsiteX25" fmla="*/ 3898870 w 6737282"/>
              <a:gd name="connsiteY25" fmla="*/ 5963729 h 6032228"/>
              <a:gd name="connsiteX26" fmla="*/ 3781007 w 6737282"/>
              <a:gd name="connsiteY26" fmla="*/ 6032228 h 6032228"/>
              <a:gd name="connsiteX27" fmla="*/ 3023096 w 6737282"/>
              <a:gd name="connsiteY27" fmla="*/ 6032228 h 6032228"/>
              <a:gd name="connsiteX28" fmla="*/ 2906872 w 6737282"/>
              <a:gd name="connsiteY28" fmla="*/ 5963729 h 6032228"/>
              <a:gd name="connsiteX29" fmla="*/ 2703170 w 6737282"/>
              <a:gd name="connsiteY29" fmla="*/ 5612942 h 6032228"/>
              <a:gd name="connsiteX30" fmla="*/ 2680159 w 6737282"/>
              <a:gd name="connsiteY30" fmla="*/ 5573313 h 6032228"/>
              <a:gd name="connsiteX31" fmla="*/ 2698265 w 6737282"/>
              <a:gd name="connsiteY31" fmla="*/ 5573313 h 6032228"/>
              <a:gd name="connsiteX32" fmla="*/ 2783846 w 6737282"/>
              <a:gd name="connsiteY32" fmla="*/ 5573313 h 6032228"/>
              <a:gd name="connsiteX33" fmla="*/ 2821023 w 6737282"/>
              <a:gd name="connsiteY33" fmla="*/ 5637336 h 6032228"/>
              <a:gd name="connsiteX34" fmla="*/ 2963060 w 6737282"/>
              <a:gd name="connsiteY34" fmla="*/ 5881934 h 6032228"/>
              <a:gd name="connsiteX35" fmla="*/ 3066097 w 6737282"/>
              <a:gd name="connsiteY35" fmla="*/ 5942660 h 6032228"/>
              <a:gd name="connsiteX36" fmla="*/ 3738008 w 6737282"/>
              <a:gd name="connsiteY36" fmla="*/ 5942660 h 6032228"/>
              <a:gd name="connsiteX37" fmla="*/ 3842494 w 6737282"/>
              <a:gd name="connsiteY37" fmla="*/ 5881934 h 6032228"/>
              <a:gd name="connsiteX38" fmla="*/ 4177724 w 6737282"/>
              <a:gd name="connsiteY38" fmla="*/ 5302148 h 6032228"/>
              <a:gd name="connsiteX39" fmla="*/ 4177724 w 6737282"/>
              <a:gd name="connsiteY39" fmla="*/ 5183586 h 6032228"/>
              <a:gd name="connsiteX40" fmla="*/ 3842494 w 6737282"/>
              <a:gd name="connsiteY40" fmla="*/ 4603800 h 6032228"/>
              <a:gd name="connsiteX41" fmla="*/ 3798414 w 6737282"/>
              <a:gd name="connsiteY41" fmla="*/ 4559340 h 6032228"/>
              <a:gd name="connsiteX42" fmla="*/ 3793313 w 6737282"/>
              <a:gd name="connsiteY42" fmla="*/ 4557203 h 6032228"/>
              <a:gd name="connsiteX43" fmla="*/ 3820657 w 6737282"/>
              <a:gd name="connsiteY43" fmla="*/ 4509913 h 6032228"/>
              <a:gd name="connsiteX44" fmla="*/ 3840991 w 6737282"/>
              <a:gd name="connsiteY44" fmla="*/ 4474742 h 6032228"/>
              <a:gd name="connsiteX45" fmla="*/ 3819900 w 6737282"/>
              <a:gd name="connsiteY45" fmla="*/ 4465898 h 6032228"/>
              <a:gd name="connsiteX46" fmla="*/ 3784219 w 6737282"/>
              <a:gd name="connsiteY46" fmla="*/ 4461158 h 6032228"/>
              <a:gd name="connsiteX47" fmla="*/ 3026307 w 6737282"/>
              <a:gd name="connsiteY47" fmla="*/ 4461158 h 6032228"/>
              <a:gd name="connsiteX48" fmla="*/ 2910084 w 6737282"/>
              <a:gd name="connsiteY48" fmla="*/ 4529655 h 6032228"/>
              <a:gd name="connsiteX49" fmla="*/ 2530310 w 6737282"/>
              <a:gd name="connsiteY49" fmla="*/ 5183651 h 6032228"/>
              <a:gd name="connsiteX50" fmla="*/ 2530310 w 6737282"/>
              <a:gd name="connsiteY50" fmla="*/ 5317387 h 6032228"/>
              <a:gd name="connsiteX51" fmla="*/ 2655664 w 6737282"/>
              <a:gd name="connsiteY51" fmla="*/ 5533256 h 6032228"/>
              <a:gd name="connsiteX52" fmla="*/ 2674015 w 6737282"/>
              <a:gd name="connsiteY52" fmla="*/ 5564857 h 6032228"/>
              <a:gd name="connsiteX53" fmla="*/ 2589005 w 6737282"/>
              <a:gd name="connsiteY53" fmla="*/ 5564857 h 6032228"/>
              <a:gd name="connsiteX54" fmla="*/ 1224899 w 6737282"/>
              <a:gd name="connsiteY54" fmla="*/ 5564857 h 6032228"/>
              <a:gd name="connsiteX55" fmla="*/ 948151 w 6737282"/>
              <a:gd name="connsiteY55" fmla="*/ 5401750 h 6032228"/>
              <a:gd name="connsiteX56" fmla="*/ 43851 w 6737282"/>
              <a:gd name="connsiteY56" fmla="*/ 3844482 h 6032228"/>
              <a:gd name="connsiteX57" fmla="*/ 43851 w 6737282"/>
              <a:gd name="connsiteY57" fmla="*/ 3526038 h 6032228"/>
              <a:gd name="connsiteX58" fmla="*/ 948151 w 6737282"/>
              <a:gd name="connsiteY58" fmla="*/ 1968768 h 6032228"/>
              <a:gd name="connsiteX59" fmla="*/ 1224899 w 6737282"/>
              <a:gd name="connsiteY59" fmla="*/ 1805663 h 6032228"/>
              <a:gd name="connsiteX60" fmla="*/ 4371720 w 6737282"/>
              <a:gd name="connsiteY60" fmla="*/ 257854 h 6032228"/>
              <a:gd name="connsiteX61" fmla="*/ 5796146 w 6737282"/>
              <a:gd name="connsiteY61" fmla="*/ 257854 h 6032228"/>
              <a:gd name="connsiteX62" fmla="*/ 5999634 w 6737282"/>
              <a:gd name="connsiteY62" fmla="*/ 374270 h 6032228"/>
              <a:gd name="connsiteX63" fmla="*/ 6711846 w 6737282"/>
              <a:gd name="connsiteY63" fmla="*/ 1628971 h 6032228"/>
              <a:gd name="connsiteX64" fmla="*/ 6711846 w 6737282"/>
              <a:gd name="connsiteY64" fmla="*/ 1870427 h 6032228"/>
              <a:gd name="connsiteX65" fmla="*/ 5999634 w 6737282"/>
              <a:gd name="connsiteY65" fmla="*/ 3125126 h 6032228"/>
              <a:gd name="connsiteX66" fmla="*/ 5796146 w 6737282"/>
              <a:gd name="connsiteY66" fmla="*/ 3241542 h 6032228"/>
              <a:gd name="connsiteX67" fmla="*/ 4371720 w 6737282"/>
              <a:gd name="connsiteY67" fmla="*/ 3241542 h 6032228"/>
              <a:gd name="connsiteX68" fmla="*/ 4168233 w 6737282"/>
              <a:gd name="connsiteY68" fmla="*/ 3125126 h 6032228"/>
              <a:gd name="connsiteX69" fmla="*/ 3456020 w 6737282"/>
              <a:gd name="connsiteY69" fmla="*/ 1870427 h 6032228"/>
              <a:gd name="connsiteX70" fmla="*/ 3456020 w 6737282"/>
              <a:gd name="connsiteY70" fmla="*/ 1628971 h 6032228"/>
              <a:gd name="connsiteX71" fmla="*/ 4168233 w 6737282"/>
              <a:gd name="connsiteY71" fmla="*/ 374270 h 6032228"/>
              <a:gd name="connsiteX72" fmla="*/ 4371720 w 6737282"/>
              <a:gd name="connsiteY72" fmla="*/ 257854 h 6032228"/>
              <a:gd name="connsiteX73" fmla="*/ 2350132 w 6737282"/>
              <a:gd name="connsiteY73" fmla="*/ 0 h 6032228"/>
              <a:gd name="connsiteX74" fmla="*/ 3150522 w 6737282"/>
              <a:gd name="connsiteY74" fmla="*/ 0 h 6032228"/>
              <a:gd name="connsiteX75" fmla="*/ 3264863 w 6737282"/>
              <a:gd name="connsiteY75" fmla="*/ 65415 h 6032228"/>
              <a:gd name="connsiteX76" fmla="*/ 3665057 w 6737282"/>
              <a:gd name="connsiteY76" fmla="*/ 770436 h 6032228"/>
              <a:gd name="connsiteX77" fmla="*/ 3665057 w 6737282"/>
              <a:gd name="connsiteY77" fmla="*/ 906111 h 6032228"/>
              <a:gd name="connsiteX78" fmla="*/ 3264863 w 6737282"/>
              <a:gd name="connsiteY78" fmla="*/ 1611131 h 6032228"/>
              <a:gd name="connsiteX79" fmla="*/ 3150522 w 6737282"/>
              <a:gd name="connsiteY79" fmla="*/ 1676547 h 6032228"/>
              <a:gd name="connsiteX80" fmla="*/ 2350132 w 6737282"/>
              <a:gd name="connsiteY80" fmla="*/ 1676547 h 6032228"/>
              <a:gd name="connsiteX81" fmla="*/ 2235791 w 6737282"/>
              <a:gd name="connsiteY81" fmla="*/ 1611131 h 6032228"/>
              <a:gd name="connsiteX82" fmla="*/ 1835596 w 6737282"/>
              <a:gd name="connsiteY82" fmla="*/ 906111 h 6032228"/>
              <a:gd name="connsiteX83" fmla="*/ 1835596 w 6737282"/>
              <a:gd name="connsiteY83" fmla="*/ 770436 h 6032228"/>
              <a:gd name="connsiteX84" fmla="*/ 2235791 w 6737282"/>
              <a:gd name="connsiteY84" fmla="*/ 65415 h 6032228"/>
              <a:gd name="connsiteX85" fmla="*/ 2350132 w 6737282"/>
              <a:gd name="connsiteY85" fmla="*/ 0 h 6032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6737282" h="6032228">
                <a:moveTo>
                  <a:pt x="3069307" y="4550727"/>
                </a:moveTo>
                <a:cubicBezTo>
                  <a:pt x="3069307" y="4550727"/>
                  <a:pt x="3069307" y="4550727"/>
                  <a:pt x="3741218" y="4550727"/>
                </a:cubicBezTo>
                <a:cubicBezTo>
                  <a:pt x="3752102" y="4550727"/>
                  <a:pt x="3762715" y="4552172"/>
                  <a:pt x="3772850" y="4554928"/>
                </a:cubicBezTo>
                <a:lnTo>
                  <a:pt x="3794605" y="4564050"/>
                </a:lnTo>
                <a:lnTo>
                  <a:pt x="3781310" y="4587045"/>
                </a:lnTo>
                <a:cubicBezTo>
                  <a:pt x="3661093" y="4794962"/>
                  <a:pt x="3507216" y="5061097"/>
                  <a:pt x="3310252" y="5401750"/>
                </a:cubicBezTo>
                <a:cubicBezTo>
                  <a:pt x="3251786" y="5502720"/>
                  <a:pt x="3146542" y="5564857"/>
                  <a:pt x="3029607" y="5564857"/>
                </a:cubicBezTo>
                <a:cubicBezTo>
                  <a:pt x="3029607" y="5564857"/>
                  <a:pt x="3029607" y="5564857"/>
                  <a:pt x="2804017" y="5564857"/>
                </a:cubicBezTo>
                <a:lnTo>
                  <a:pt x="2777701" y="5564857"/>
                </a:lnTo>
                <a:lnTo>
                  <a:pt x="2752589" y="5521614"/>
                </a:lnTo>
                <a:cubicBezTo>
                  <a:pt x="2717623" y="5461398"/>
                  <a:pt x="2676936" y="5391332"/>
                  <a:pt x="2629590" y="5309799"/>
                </a:cubicBezTo>
                <a:cubicBezTo>
                  <a:pt x="2607824" y="5273652"/>
                  <a:pt x="2607824" y="5227386"/>
                  <a:pt x="2629590" y="5191240"/>
                </a:cubicBezTo>
                <a:cubicBezTo>
                  <a:pt x="2629590" y="5191240"/>
                  <a:pt x="2629590" y="5191240"/>
                  <a:pt x="2966272" y="4611452"/>
                </a:cubicBezTo>
                <a:cubicBezTo>
                  <a:pt x="2986590" y="4573861"/>
                  <a:pt x="3027221" y="4550727"/>
                  <a:pt x="3069307" y="4550727"/>
                </a:cubicBezTo>
                <a:close/>
                <a:moveTo>
                  <a:pt x="1224899" y="1805663"/>
                </a:moveTo>
                <a:cubicBezTo>
                  <a:pt x="1224899" y="1805663"/>
                  <a:pt x="1224899" y="1805663"/>
                  <a:pt x="3029607" y="1805663"/>
                </a:cubicBezTo>
                <a:cubicBezTo>
                  <a:pt x="3146542" y="1805663"/>
                  <a:pt x="3251786" y="1867798"/>
                  <a:pt x="3310252" y="1968768"/>
                </a:cubicBezTo>
                <a:cubicBezTo>
                  <a:pt x="3310252" y="1968768"/>
                  <a:pt x="3310252" y="1968768"/>
                  <a:pt x="4210657" y="3526038"/>
                </a:cubicBezTo>
                <a:cubicBezTo>
                  <a:pt x="4269126" y="3623125"/>
                  <a:pt x="4269126" y="3747395"/>
                  <a:pt x="4210657" y="3844482"/>
                </a:cubicBezTo>
                <a:cubicBezTo>
                  <a:pt x="4210657" y="3844482"/>
                  <a:pt x="4210657" y="3844482"/>
                  <a:pt x="3876331" y="4422707"/>
                </a:cubicBezTo>
                <a:lnTo>
                  <a:pt x="3848154" y="4471437"/>
                </a:lnTo>
                <a:lnTo>
                  <a:pt x="3849146" y="4471853"/>
                </a:lnTo>
                <a:cubicBezTo>
                  <a:pt x="3869404" y="4483677"/>
                  <a:pt x="3886591" y="4500801"/>
                  <a:pt x="3898870" y="4522003"/>
                </a:cubicBezTo>
                <a:cubicBezTo>
                  <a:pt x="3898870" y="4522003"/>
                  <a:pt x="3898870" y="4522003"/>
                  <a:pt x="4277006" y="5175999"/>
                </a:cubicBezTo>
                <a:cubicBezTo>
                  <a:pt x="4301561" y="5216772"/>
                  <a:pt x="4301561" y="5268961"/>
                  <a:pt x="4277006" y="5309735"/>
                </a:cubicBezTo>
                <a:cubicBezTo>
                  <a:pt x="4277006" y="5309735"/>
                  <a:pt x="4277006" y="5309735"/>
                  <a:pt x="3898870" y="5963729"/>
                </a:cubicBezTo>
                <a:cubicBezTo>
                  <a:pt x="3874314" y="6006133"/>
                  <a:pt x="3830116" y="6032228"/>
                  <a:pt x="3781007" y="6032228"/>
                </a:cubicBezTo>
                <a:cubicBezTo>
                  <a:pt x="3781007" y="6032228"/>
                  <a:pt x="3781007" y="6032228"/>
                  <a:pt x="3023096" y="6032228"/>
                </a:cubicBezTo>
                <a:cubicBezTo>
                  <a:pt x="2975623" y="6032228"/>
                  <a:pt x="2929790" y="6006133"/>
                  <a:pt x="2906872" y="5963729"/>
                </a:cubicBezTo>
                <a:cubicBezTo>
                  <a:pt x="2906872" y="5963729"/>
                  <a:pt x="2906872" y="5963729"/>
                  <a:pt x="2703170" y="5612942"/>
                </a:cubicBezTo>
                <a:lnTo>
                  <a:pt x="2680159" y="5573313"/>
                </a:lnTo>
                <a:lnTo>
                  <a:pt x="2698265" y="5573313"/>
                </a:lnTo>
                <a:lnTo>
                  <a:pt x="2783846" y="5573313"/>
                </a:lnTo>
                <a:lnTo>
                  <a:pt x="2821023" y="5637336"/>
                </a:lnTo>
                <a:cubicBezTo>
                  <a:pt x="2963060" y="5881934"/>
                  <a:pt x="2963060" y="5881934"/>
                  <a:pt x="2963060" y="5881934"/>
                </a:cubicBezTo>
                <a:cubicBezTo>
                  <a:pt x="2983378" y="5919525"/>
                  <a:pt x="3024012" y="5942660"/>
                  <a:pt x="3066097" y="5942660"/>
                </a:cubicBezTo>
                <a:cubicBezTo>
                  <a:pt x="3738008" y="5942660"/>
                  <a:pt x="3738008" y="5942660"/>
                  <a:pt x="3738008" y="5942660"/>
                </a:cubicBezTo>
                <a:cubicBezTo>
                  <a:pt x="3781543" y="5942660"/>
                  <a:pt x="3820726" y="5919525"/>
                  <a:pt x="3842494" y="5881934"/>
                </a:cubicBezTo>
                <a:cubicBezTo>
                  <a:pt x="4177724" y="5302148"/>
                  <a:pt x="4177724" y="5302148"/>
                  <a:pt x="4177724" y="5302148"/>
                </a:cubicBezTo>
                <a:cubicBezTo>
                  <a:pt x="4199492" y="5266000"/>
                  <a:pt x="4199492" y="5219733"/>
                  <a:pt x="4177724" y="5183586"/>
                </a:cubicBezTo>
                <a:cubicBezTo>
                  <a:pt x="3842494" y="4603800"/>
                  <a:pt x="3842494" y="4603800"/>
                  <a:pt x="3842494" y="4603800"/>
                </a:cubicBezTo>
                <a:cubicBezTo>
                  <a:pt x="3831610" y="4585003"/>
                  <a:pt x="3816372" y="4569821"/>
                  <a:pt x="3798414" y="4559340"/>
                </a:cubicBezTo>
                <a:lnTo>
                  <a:pt x="3793313" y="4557203"/>
                </a:lnTo>
                <a:lnTo>
                  <a:pt x="3820657" y="4509913"/>
                </a:lnTo>
                <a:lnTo>
                  <a:pt x="3840991" y="4474742"/>
                </a:lnTo>
                <a:lnTo>
                  <a:pt x="3819900" y="4465898"/>
                </a:lnTo>
                <a:cubicBezTo>
                  <a:pt x="3808466" y="4462788"/>
                  <a:pt x="3796496" y="4461158"/>
                  <a:pt x="3784219" y="4461158"/>
                </a:cubicBezTo>
                <a:cubicBezTo>
                  <a:pt x="3026307" y="4461158"/>
                  <a:pt x="3026307" y="4461158"/>
                  <a:pt x="3026307" y="4461158"/>
                </a:cubicBezTo>
                <a:cubicBezTo>
                  <a:pt x="2978836" y="4461158"/>
                  <a:pt x="2933001" y="4487252"/>
                  <a:pt x="2910084" y="4529655"/>
                </a:cubicBezTo>
                <a:cubicBezTo>
                  <a:pt x="2530310" y="5183651"/>
                  <a:pt x="2530310" y="5183651"/>
                  <a:pt x="2530310" y="5183651"/>
                </a:cubicBezTo>
                <a:cubicBezTo>
                  <a:pt x="2505754" y="5224424"/>
                  <a:pt x="2505754" y="5276613"/>
                  <a:pt x="2530310" y="5317387"/>
                </a:cubicBezTo>
                <a:cubicBezTo>
                  <a:pt x="2577781" y="5399135"/>
                  <a:pt x="2619318" y="5470667"/>
                  <a:pt x="2655664" y="5533256"/>
                </a:cubicBezTo>
                <a:lnTo>
                  <a:pt x="2674015" y="5564857"/>
                </a:lnTo>
                <a:lnTo>
                  <a:pt x="2589005" y="5564857"/>
                </a:lnTo>
                <a:cubicBezTo>
                  <a:pt x="2324644" y="5564857"/>
                  <a:pt x="1901666" y="5564857"/>
                  <a:pt x="1224899" y="5564857"/>
                </a:cubicBezTo>
                <a:cubicBezTo>
                  <a:pt x="1111863" y="5564857"/>
                  <a:pt x="1002722" y="5502720"/>
                  <a:pt x="948151" y="5401750"/>
                </a:cubicBezTo>
                <a:cubicBezTo>
                  <a:pt x="948151" y="5401750"/>
                  <a:pt x="948151" y="5401750"/>
                  <a:pt x="43851" y="3844482"/>
                </a:cubicBezTo>
                <a:cubicBezTo>
                  <a:pt x="-14618" y="3747395"/>
                  <a:pt x="-14618" y="3623125"/>
                  <a:pt x="43851" y="3526038"/>
                </a:cubicBezTo>
                <a:cubicBezTo>
                  <a:pt x="43851" y="3526038"/>
                  <a:pt x="43851" y="3526038"/>
                  <a:pt x="948151" y="1968768"/>
                </a:cubicBezTo>
                <a:cubicBezTo>
                  <a:pt x="1002722" y="1867798"/>
                  <a:pt x="1111863" y="1805663"/>
                  <a:pt x="1224899" y="1805663"/>
                </a:cubicBezTo>
                <a:close/>
                <a:moveTo>
                  <a:pt x="4371720" y="257854"/>
                </a:moveTo>
                <a:cubicBezTo>
                  <a:pt x="5796146" y="257854"/>
                  <a:pt x="5796146" y="257854"/>
                  <a:pt x="5796146" y="257854"/>
                </a:cubicBezTo>
                <a:cubicBezTo>
                  <a:pt x="5868214" y="257854"/>
                  <a:pt x="5961481" y="309594"/>
                  <a:pt x="5999634" y="374270"/>
                </a:cubicBezTo>
                <a:cubicBezTo>
                  <a:pt x="6711846" y="1628971"/>
                  <a:pt x="6711846" y="1628971"/>
                  <a:pt x="6711846" y="1628971"/>
                </a:cubicBezTo>
                <a:cubicBezTo>
                  <a:pt x="6745761" y="1697958"/>
                  <a:pt x="6745761" y="1801438"/>
                  <a:pt x="6711846" y="1870427"/>
                </a:cubicBezTo>
                <a:cubicBezTo>
                  <a:pt x="5999634" y="3125126"/>
                  <a:pt x="5999634" y="3125126"/>
                  <a:pt x="5999634" y="3125126"/>
                </a:cubicBezTo>
                <a:cubicBezTo>
                  <a:pt x="5961481" y="3189803"/>
                  <a:pt x="5868214" y="3241542"/>
                  <a:pt x="5796146" y="3241542"/>
                </a:cubicBezTo>
                <a:lnTo>
                  <a:pt x="4371720" y="3241542"/>
                </a:lnTo>
                <a:cubicBezTo>
                  <a:pt x="4295413" y="3241542"/>
                  <a:pt x="4202148" y="3189803"/>
                  <a:pt x="4168233" y="3125126"/>
                </a:cubicBezTo>
                <a:cubicBezTo>
                  <a:pt x="3456020" y="1870427"/>
                  <a:pt x="3456020" y="1870427"/>
                  <a:pt x="3456020" y="1870427"/>
                </a:cubicBezTo>
                <a:cubicBezTo>
                  <a:pt x="3417865" y="1801438"/>
                  <a:pt x="3417865" y="1697958"/>
                  <a:pt x="3456020" y="1628971"/>
                </a:cubicBezTo>
                <a:cubicBezTo>
                  <a:pt x="4168233" y="374270"/>
                  <a:pt x="4168233" y="374270"/>
                  <a:pt x="4168233" y="374270"/>
                </a:cubicBezTo>
                <a:cubicBezTo>
                  <a:pt x="4202148" y="309594"/>
                  <a:pt x="4295413" y="257854"/>
                  <a:pt x="4371720" y="257854"/>
                </a:cubicBezTo>
                <a:close/>
                <a:moveTo>
                  <a:pt x="2350132" y="0"/>
                </a:moveTo>
                <a:cubicBezTo>
                  <a:pt x="3150522" y="0"/>
                  <a:pt x="3150522" y="0"/>
                  <a:pt x="3150522" y="0"/>
                </a:cubicBezTo>
                <a:cubicBezTo>
                  <a:pt x="3191018" y="0"/>
                  <a:pt x="3243425" y="29073"/>
                  <a:pt x="3264863" y="65415"/>
                </a:cubicBezTo>
                <a:cubicBezTo>
                  <a:pt x="3665057" y="770436"/>
                  <a:pt x="3665057" y="770436"/>
                  <a:pt x="3665057" y="770436"/>
                </a:cubicBezTo>
                <a:cubicBezTo>
                  <a:pt x="3684115" y="809200"/>
                  <a:pt x="3684115" y="867346"/>
                  <a:pt x="3665057" y="906111"/>
                </a:cubicBezTo>
                <a:cubicBezTo>
                  <a:pt x="3264863" y="1611131"/>
                  <a:pt x="3264863" y="1611131"/>
                  <a:pt x="3264863" y="1611131"/>
                </a:cubicBezTo>
                <a:cubicBezTo>
                  <a:pt x="3243425" y="1647474"/>
                  <a:pt x="3191018" y="1676547"/>
                  <a:pt x="3150522" y="1676547"/>
                </a:cubicBezTo>
                <a:lnTo>
                  <a:pt x="2350132" y="1676547"/>
                </a:lnTo>
                <a:cubicBezTo>
                  <a:pt x="2307254" y="1676547"/>
                  <a:pt x="2254848" y="1647474"/>
                  <a:pt x="2235791" y="1611131"/>
                </a:cubicBezTo>
                <a:cubicBezTo>
                  <a:pt x="1835596" y="906111"/>
                  <a:pt x="1835596" y="906111"/>
                  <a:pt x="1835596" y="906111"/>
                </a:cubicBezTo>
                <a:cubicBezTo>
                  <a:pt x="1814157" y="867346"/>
                  <a:pt x="1814157" y="809200"/>
                  <a:pt x="1835596" y="770436"/>
                </a:cubicBezTo>
                <a:cubicBezTo>
                  <a:pt x="2235791" y="65415"/>
                  <a:pt x="2235791" y="65415"/>
                  <a:pt x="2235791" y="65415"/>
                </a:cubicBezTo>
                <a:cubicBezTo>
                  <a:pt x="2254848" y="29073"/>
                  <a:pt x="2307254" y="0"/>
                  <a:pt x="2350132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703320" y="3865615"/>
            <a:ext cx="5068061" cy="17480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800">
                <a:latin typeface="+mj-lt"/>
                <a:ea typeface="+mj-ea"/>
                <a:cs typeface="+mj-cs"/>
              </a:rPr>
              <a:t>Il veut regarder la télé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6084" y="3594698"/>
            <a:ext cx="2223528" cy="111176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3107" y="1419257"/>
            <a:ext cx="1601313" cy="157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9750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ED8053C-AF28-403A-90F2-67A100EDEC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0BCDCE7-03A4-438B-9B4A-0F5E37C4C1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007" y="456020"/>
            <a:ext cx="5052962" cy="6032228"/>
          </a:xfrm>
          <a:custGeom>
            <a:avLst/>
            <a:gdLst>
              <a:gd name="connsiteX0" fmla="*/ 3069307 w 6737282"/>
              <a:gd name="connsiteY0" fmla="*/ 4550727 h 6032228"/>
              <a:gd name="connsiteX1" fmla="*/ 3741218 w 6737282"/>
              <a:gd name="connsiteY1" fmla="*/ 4550727 h 6032228"/>
              <a:gd name="connsiteX2" fmla="*/ 3772850 w 6737282"/>
              <a:gd name="connsiteY2" fmla="*/ 4554928 h 6032228"/>
              <a:gd name="connsiteX3" fmla="*/ 3794605 w 6737282"/>
              <a:gd name="connsiteY3" fmla="*/ 4564050 h 6032228"/>
              <a:gd name="connsiteX4" fmla="*/ 3781310 w 6737282"/>
              <a:gd name="connsiteY4" fmla="*/ 4587045 h 6032228"/>
              <a:gd name="connsiteX5" fmla="*/ 3310252 w 6737282"/>
              <a:gd name="connsiteY5" fmla="*/ 5401750 h 6032228"/>
              <a:gd name="connsiteX6" fmla="*/ 3029607 w 6737282"/>
              <a:gd name="connsiteY6" fmla="*/ 5564857 h 6032228"/>
              <a:gd name="connsiteX7" fmla="*/ 2804017 w 6737282"/>
              <a:gd name="connsiteY7" fmla="*/ 5564857 h 6032228"/>
              <a:gd name="connsiteX8" fmla="*/ 2777701 w 6737282"/>
              <a:gd name="connsiteY8" fmla="*/ 5564857 h 6032228"/>
              <a:gd name="connsiteX9" fmla="*/ 2752589 w 6737282"/>
              <a:gd name="connsiteY9" fmla="*/ 5521614 h 6032228"/>
              <a:gd name="connsiteX10" fmla="*/ 2629590 w 6737282"/>
              <a:gd name="connsiteY10" fmla="*/ 5309799 h 6032228"/>
              <a:gd name="connsiteX11" fmla="*/ 2629590 w 6737282"/>
              <a:gd name="connsiteY11" fmla="*/ 5191240 h 6032228"/>
              <a:gd name="connsiteX12" fmla="*/ 2966272 w 6737282"/>
              <a:gd name="connsiteY12" fmla="*/ 4611452 h 6032228"/>
              <a:gd name="connsiteX13" fmla="*/ 3069307 w 6737282"/>
              <a:gd name="connsiteY13" fmla="*/ 4550727 h 6032228"/>
              <a:gd name="connsiteX14" fmla="*/ 1224899 w 6737282"/>
              <a:gd name="connsiteY14" fmla="*/ 1805663 h 6032228"/>
              <a:gd name="connsiteX15" fmla="*/ 3029607 w 6737282"/>
              <a:gd name="connsiteY15" fmla="*/ 1805663 h 6032228"/>
              <a:gd name="connsiteX16" fmla="*/ 3310252 w 6737282"/>
              <a:gd name="connsiteY16" fmla="*/ 1968768 h 6032228"/>
              <a:gd name="connsiteX17" fmla="*/ 4210657 w 6737282"/>
              <a:gd name="connsiteY17" fmla="*/ 3526038 h 6032228"/>
              <a:gd name="connsiteX18" fmla="*/ 4210657 w 6737282"/>
              <a:gd name="connsiteY18" fmla="*/ 3844482 h 6032228"/>
              <a:gd name="connsiteX19" fmla="*/ 3876331 w 6737282"/>
              <a:gd name="connsiteY19" fmla="*/ 4422707 h 6032228"/>
              <a:gd name="connsiteX20" fmla="*/ 3848154 w 6737282"/>
              <a:gd name="connsiteY20" fmla="*/ 4471437 h 6032228"/>
              <a:gd name="connsiteX21" fmla="*/ 3849146 w 6737282"/>
              <a:gd name="connsiteY21" fmla="*/ 4471853 h 6032228"/>
              <a:gd name="connsiteX22" fmla="*/ 3898870 w 6737282"/>
              <a:gd name="connsiteY22" fmla="*/ 4522003 h 6032228"/>
              <a:gd name="connsiteX23" fmla="*/ 4277006 w 6737282"/>
              <a:gd name="connsiteY23" fmla="*/ 5175999 h 6032228"/>
              <a:gd name="connsiteX24" fmla="*/ 4277006 w 6737282"/>
              <a:gd name="connsiteY24" fmla="*/ 5309735 h 6032228"/>
              <a:gd name="connsiteX25" fmla="*/ 3898870 w 6737282"/>
              <a:gd name="connsiteY25" fmla="*/ 5963729 h 6032228"/>
              <a:gd name="connsiteX26" fmla="*/ 3781007 w 6737282"/>
              <a:gd name="connsiteY26" fmla="*/ 6032228 h 6032228"/>
              <a:gd name="connsiteX27" fmla="*/ 3023096 w 6737282"/>
              <a:gd name="connsiteY27" fmla="*/ 6032228 h 6032228"/>
              <a:gd name="connsiteX28" fmla="*/ 2906872 w 6737282"/>
              <a:gd name="connsiteY28" fmla="*/ 5963729 h 6032228"/>
              <a:gd name="connsiteX29" fmla="*/ 2703170 w 6737282"/>
              <a:gd name="connsiteY29" fmla="*/ 5612942 h 6032228"/>
              <a:gd name="connsiteX30" fmla="*/ 2680159 w 6737282"/>
              <a:gd name="connsiteY30" fmla="*/ 5573313 h 6032228"/>
              <a:gd name="connsiteX31" fmla="*/ 2698265 w 6737282"/>
              <a:gd name="connsiteY31" fmla="*/ 5573313 h 6032228"/>
              <a:gd name="connsiteX32" fmla="*/ 2783846 w 6737282"/>
              <a:gd name="connsiteY32" fmla="*/ 5573313 h 6032228"/>
              <a:gd name="connsiteX33" fmla="*/ 2821023 w 6737282"/>
              <a:gd name="connsiteY33" fmla="*/ 5637336 h 6032228"/>
              <a:gd name="connsiteX34" fmla="*/ 2963060 w 6737282"/>
              <a:gd name="connsiteY34" fmla="*/ 5881934 h 6032228"/>
              <a:gd name="connsiteX35" fmla="*/ 3066097 w 6737282"/>
              <a:gd name="connsiteY35" fmla="*/ 5942660 h 6032228"/>
              <a:gd name="connsiteX36" fmla="*/ 3738008 w 6737282"/>
              <a:gd name="connsiteY36" fmla="*/ 5942660 h 6032228"/>
              <a:gd name="connsiteX37" fmla="*/ 3842494 w 6737282"/>
              <a:gd name="connsiteY37" fmla="*/ 5881934 h 6032228"/>
              <a:gd name="connsiteX38" fmla="*/ 4177724 w 6737282"/>
              <a:gd name="connsiteY38" fmla="*/ 5302148 h 6032228"/>
              <a:gd name="connsiteX39" fmla="*/ 4177724 w 6737282"/>
              <a:gd name="connsiteY39" fmla="*/ 5183586 h 6032228"/>
              <a:gd name="connsiteX40" fmla="*/ 3842494 w 6737282"/>
              <a:gd name="connsiteY40" fmla="*/ 4603800 h 6032228"/>
              <a:gd name="connsiteX41" fmla="*/ 3798414 w 6737282"/>
              <a:gd name="connsiteY41" fmla="*/ 4559340 h 6032228"/>
              <a:gd name="connsiteX42" fmla="*/ 3793313 w 6737282"/>
              <a:gd name="connsiteY42" fmla="*/ 4557203 h 6032228"/>
              <a:gd name="connsiteX43" fmla="*/ 3820657 w 6737282"/>
              <a:gd name="connsiteY43" fmla="*/ 4509913 h 6032228"/>
              <a:gd name="connsiteX44" fmla="*/ 3840991 w 6737282"/>
              <a:gd name="connsiteY44" fmla="*/ 4474742 h 6032228"/>
              <a:gd name="connsiteX45" fmla="*/ 3819900 w 6737282"/>
              <a:gd name="connsiteY45" fmla="*/ 4465898 h 6032228"/>
              <a:gd name="connsiteX46" fmla="*/ 3784219 w 6737282"/>
              <a:gd name="connsiteY46" fmla="*/ 4461158 h 6032228"/>
              <a:gd name="connsiteX47" fmla="*/ 3026307 w 6737282"/>
              <a:gd name="connsiteY47" fmla="*/ 4461158 h 6032228"/>
              <a:gd name="connsiteX48" fmla="*/ 2910084 w 6737282"/>
              <a:gd name="connsiteY48" fmla="*/ 4529655 h 6032228"/>
              <a:gd name="connsiteX49" fmla="*/ 2530310 w 6737282"/>
              <a:gd name="connsiteY49" fmla="*/ 5183651 h 6032228"/>
              <a:gd name="connsiteX50" fmla="*/ 2530310 w 6737282"/>
              <a:gd name="connsiteY50" fmla="*/ 5317387 h 6032228"/>
              <a:gd name="connsiteX51" fmla="*/ 2655664 w 6737282"/>
              <a:gd name="connsiteY51" fmla="*/ 5533256 h 6032228"/>
              <a:gd name="connsiteX52" fmla="*/ 2674015 w 6737282"/>
              <a:gd name="connsiteY52" fmla="*/ 5564857 h 6032228"/>
              <a:gd name="connsiteX53" fmla="*/ 2589005 w 6737282"/>
              <a:gd name="connsiteY53" fmla="*/ 5564857 h 6032228"/>
              <a:gd name="connsiteX54" fmla="*/ 1224899 w 6737282"/>
              <a:gd name="connsiteY54" fmla="*/ 5564857 h 6032228"/>
              <a:gd name="connsiteX55" fmla="*/ 948151 w 6737282"/>
              <a:gd name="connsiteY55" fmla="*/ 5401750 h 6032228"/>
              <a:gd name="connsiteX56" fmla="*/ 43851 w 6737282"/>
              <a:gd name="connsiteY56" fmla="*/ 3844482 h 6032228"/>
              <a:gd name="connsiteX57" fmla="*/ 43851 w 6737282"/>
              <a:gd name="connsiteY57" fmla="*/ 3526038 h 6032228"/>
              <a:gd name="connsiteX58" fmla="*/ 948151 w 6737282"/>
              <a:gd name="connsiteY58" fmla="*/ 1968768 h 6032228"/>
              <a:gd name="connsiteX59" fmla="*/ 1224899 w 6737282"/>
              <a:gd name="connsiteY59" fmla="*/ 1805663 h 6032228"/>
              <a:gd name="connsiteX60" fmla="*/ 4371720 w 6737282"/>
              <a:gd name="connsiteY60" fmla="*/ 257854 h 6032228"/>
              <a:gd name="connsiteX61" fmla="*/ 5796146 w 6737282"/>
              <a:gd name="connsiteY61" fmla="*/ 257854 h 6032228"/>
              <a:gd name="connsiteX62" fmla="*/ 5999634 w 6737282"/>
              <a:gd name="connsiteY62" fmla="*/ 374270 h 6032228"/>
              <a:gd name="connsiteX63" fmla="*/ 6711846 w 6737282"/>
              <a:gd name="connsiteY63" fmla="*/ 1628971 h 6032228"/>
              <a:gd name="connsiteX64" fmla="*/ 6711846 w 6737282"/>
              <a:gd name="connsiteY64" fmla="*/ 1870427 h 6032228"/>
              <a:gd name="connsiteX65" fmla="*/ 5999634 w 6737282"/>
              <a:gd name="connsiteY65" fmla="*/ 3125126 h 6032228"/>
              <a:gd name="connsiteX66" fmla="*/ 5796146 w 6737282"/>
              <a:gd name="connsiteY66" fmla="*/ 3241542 h 6032228"/>
              <a:gd name="connsiteX67" fmla="*/ 4371720 w 6737282"/>
              <a:gd name="connsiteY67" fmla="*/ 3241542 h 6032228"/>
              <a:gd name="connsiteX68" fmla="*/ 4168233 w 6737282"/>
              <a:gd name="connsiteY68" fmla="*/ 3125126 h 6032228"/>
              <a:gd name="connsiteX69" fmla="*/ 3456020 w 6737282"/>
              <a:gd name="connsiteY69" fmla="*/ 1870427 h 6032228"/>
              <a:gd name="connsiteX70" fmla="*/ 3456020 w 6737282"/>
              <a:gd name="connsiteY70" fmla="*/ 1628971 h 6032228"/>
              <a:gd name="connsiteX71" fmla="*/ 4168233 w 6737282"/>
              <a:gd name="connsiteY71" fmla="*/ 374270 h 6032228"/>
              <a:gd name="connsiteX72" fmla="*/ 4371720 w 6737282"/>
              <a:gd name="connsiteY72" fmla="*/ 257854 h 6032228"/>
              <a:gd name="connsiteX73" fmla="*/ 2350132 w 6737282"/>
              <a:gd name="connsiteY73" fmla="*/ 0 h 6032228"/>
              <a:gd name="connsiteX74" fmla="*/ 3150522 w 6737282"/>
              <a:gd name="connsiteY74" fmla="*/ 0 h 6032228"/>
              <a:gd name="connsiteX75" fmla="*/ 3264863 w 6737282"/>
              <a:gd name="connsiteY75" fmla="*/ 65415 h 6032228"/>
              <a:gd name="connsiteX76" fmla="*/ 3665057 w 6737282"/>
              <a:gd name="connsiteY76" fmla="*/ 770436 h 6032228"/>
              <a:gd name="connsiteX77" fmla="*/ 3665057 w 6737282"/>
              <a:gd name="connsiteY77" fmla="*/ 906111 h 6032228"/>
              <a:gd name="connsiteX78" fmla="*/ 3264863 w 6737282"/>
              <a:gd name="connsiteY78" fmla="*/ 1611131 h 6032228"/>
              <a:gd name="connsiteX79" fmla="*/ 3150522 w 6737282"/>
              <a:gd name="connsiteY79" fmla="*/ 1676547 h 6032228"/>
              <a:gd name="connsiteX80" fmla="*/ 2350132 w 6737282"/>
              <a:gd name="connsiteY80" fmla="*/ 1676547 h 6032228"/>
              <a:gd name="connsiteX81" fmla="*/ 2235791 w 6737282"/>
              <a:gd name="connsiteY81" fmla="*/ 1611131 h 6032228"/>
              <a:gd name="connsiteX82" fmla="*/ 1835596 w 6737282"/>
              <a:gd name="connsiteY82" fmla="*/ 906111 h 6032228"/>
              <a:gd name="connsiteX83" fmla="*/ 1835596 w 6737282"/>
              <a:gd name="connsiteY83" fmla="*/ 770436 h 6032228"/>
              <a:gd name="connsiteX84" fmla="*/ 2235791 w 6737282"/>
              <a:gd name="connsiteY84" fmla="*/ 65415 h 6032228"/>
              <a:gd name="connsiteX85" fmla="*/ 2350132 w 6737282"/>
              <a:gd name="connsiteY85" fmla="*/ 0 h 6032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6737282" h="6032228">
                <a:moveTo>
                  <a:pt x="3069307" y="4550727"/>
                </a:moveTo>
                <a:cubicBezTo>
                  <a:pt x="3069307" y="4550727"/>
                  <a:pt x="3069307" y="4550727"/>
                  <a:pt x="3741218" y="4550727"/>
                </a:cubicBezTo>
                <a:cubicBezTo>
                  <a:pt x="3752102" y="4550727"/>
                  <a:pt x="3762715" y="4552172"/>
                  <a:pt x="3772850" y="4554928"/>
                </a:cubicBezTo>
                <a:lnTo>
                  <a:pt x="3794605" y="4564050"/>
                </a:lnTo>
                <a:lnTo>
                  <a:pt x="3781310" y="4587045"/>
                </a:lnTo>
                <a:cubicBezTo>
                  <a:pt x="3661093" y="4794962"/>
                  <a:pt x="3507216" y="5061097"/>
                  <a:pt x="3310252" y="5401750"/>
                </a:cubicBezTo>
                <a:cubicBezTo>
                  <a:pt x="3251786" y="5502720"/>
                  <a:pt x="3146542" y="5564857"/>
                  <a:pt x="3029607" y="5564857"/>
                </a:cubicBezTo>
                <a:cubicBezTo>
                  <a:pt x="3029607" y="5564857"/>
                  <a:pt x="3029607" y="5564857"/>
                  <a:pt x="2804017" y="5564857"/>
                </a:cubicBezTo>
                <a:lnTo>
                  <a:pt x="2777701" y="5564857"/>
                </a:lnTo>
                <a:lnTo>
                  <a:pt x="2752589" y="5521614"/>
                </a:lnTo>
                <a:cubicBezTo>
                  <a:pt x="2717623" y="5461398"/>
                  <a:pt x="2676936" y="5391332"/>
                  <a:pt x="2629590" y="5309799"/>
                </a:cubicBezTo>
                <a:cubicBezTo>
                  <a:pt x="2607824" y="5273652"/>
                  <a:pt x="2607824" y="5227386"/>
                  <a:pt x="2629590" y="5191240"/>
                </a:cubicBezTo>
                <a:cubicBezTo>
                  <a:pt x="2629590" y="5191240"/>
                  <a:pt x="2629590" y="5191240"/>
                  <a:pt x="2966272" y="4611452"/>
                </a:cubicBezTo>
                <a:cubicBezTo>
                  <a:pt x="2986590" y="4573861"/>
                  <a:pt x="3027221" y="4550727"/>
                  <a:pt x="3069307" y="4550727"/>
                </a:cubicBezTo>
                <a:close/>
                <a:moveTo>
                  <a:pt x="1224899" y="1805663"/>
                </a:moveTo>
                <a:cubicBezTo>
                  <a:pt x="1224899" y="1805663"/>
                  <a:pt x="1224899" y="1805663"/>
                  <a:pt x="3029607" y="1805663"/>
                </a:cubicBezTo>
                <a:cubicBezTo>
                  <a:pt x="3146542" y="1805663"/>
                  <a:pt x="3251786" y="1867798"/>
                  <a:pt x="3310252" y="1968768"/>
                </a:cubicBezTo>
                <a:cubicBezTo>
                  <a:pt x="3310252" y="1968768"/>
                  <a:pt x="3310252" y="1968768"/>
                  <a:pt x="4210657" y="3526038"/>
                </a:cubicBezTo>
                <a:cubicBezTo>
                  <a:pt x="4269126" y="3623125"/>
                  <a:pt x="4269126" y="3747395"/>
                  <a:pt x="4210657" y="3844482"/>
                </a:cubicBezTo>
                <a:cubicBezTo>
                  <a:pt x="4210657" y="3844482"/>
                  <a:pt x="4210657" y="3844482"/>
                  <a:pt x="3876331" y="4422707"/>
                </a:cubicBezTo>
                <a:lnTo>
                  <a:pt x="3848154" y="4471437"/>
                </a:lnTo>
                <a:lnTo>
                  <a:pt x="3849146" y="4471853"/>
                </a:lnTo>
                <a:cubicBezTo>
                  <a:pt x="3869404" y="4483677"/>
                  <a:pt x="3886591" y="4500801"/>
                  <a:pt x="3898870" y="4522003"/>
                </a:cubicBezTo>
                <a:cubicBezTo>
                  <a:pt x="3898870" y="4522003"/>
                  <a:pt x="3898870" y="4522003"/>
                  <a:pt x="4277006" y="5175999"/>
                </a:cubicBezTo>
                <a:cubicBezTo>
                  <a:pt x="4301561" y="5216772"/>
                  <a:pt x="4301561" y="5268961"/>
                  <a:pt x="4277006" y="5309735"/>
                </a:cubicBezTo>
                <a:cubicBezTo>
                  <a:pt x="4277006" y="5309735"/>
                  <a:pt x="4277006" y="5309735"/>
                  <a:pt x="3898870" y="5963729"/>
                </a:cubicBezTo>
                <a:cubicBezTo>
                  <a:pt x="3874314" y="6006133"/>
                  <a:pt x="3830116" y="6032228"/>
                  <a:pt x="3781007" y="6032228"/>
                </a:cubicBezTo>
                <a:cubicBezTo>
                  <a:pt x="3781007" y="6032228"/>
                  <a:pt x="3781007" y="6032228"/>
                  <a:pt x="3023096" y="6032228"/>
                </a:cubicBezTo>
                <a:cubicBezTo>
                  <a:pt x="2975623" y="6032228"/>
                  <a:pt x="2929790" y="6006133"/>
                  <a:pt x="2906872" y="5963729"/>
                </a:cubicBezTo>
                <a:cubicBezTo>
                  <a:pt x="2906872" y="5963729"/>
                  <a:pt x="2906872" y="5963729"/>
                  <a:pt x="2703170" y="5612942"/>
                </a:cubicBezTo>
                <a:lnTo>
                  <a:pt x="2680159" y="5573313"/>
                </a:lnTo>
                <a:lnTo>
                  <a:pt x="2698265" y="5573313"/>
                </a:lnTo>
                <a:lnTo>
                  <a:pt x="2783846" y="5573313"/>
                </a:lnTo>
                <a:lnTo>
                  <a:pt x="2821023" y="5637336"/>
                </a:lnTo>
                <a:cubicBezTo>
                  <a:pt x="2963060" y="5881934"/>
                  <a:pt x="2963060" y="5881934"/>
                  <a:pt x="2963060" y="5881934"/>
                </a:cubicBezTo>
                <a:cubicBezTo>
                  <a:pt x="2983378" y="5919525"/>
                  <a:pt x="3024012" y="5942660"/>
                  <a:pt x="3066097" y="5942660"/>
                </a:cubicBezTo>
                <a:cubicBezTo>
                  <a:pt x="3738008" y="5942660"/>
                  <a:pt x="3738008" y="5942660"/>
                  <a:pt x="3738008" y="5942660"/>
                </a:cubicBezTo>
                <a:cubicBezTo>
                  <a:pt x="3781543" y="5942660"/>
                  <a:pt x="3820726" y="5919525"/>
                  <a:pt x="3842494" y="5881934"/>
                </a:cubicBezTo>
                <a:cubicBezTo>
                  <a:pt x="4177724" y="5302148"/>
                  <a:pt x="4177724" y="5302148"/>
                  <a:pt x="4177724" y="5302148"/>
                </a:cubicBezTo>
                <a:cubicBezTo>
                  <a:pt x="4199492" y="5266000"/>
                  <a:pt x="4199492" y="5219733"/>
                  <a:pt x="4177724" y="5183586"/>
                </a:cubicBezTo>
                <a:cubicBezTo>
                  <a:pt x="3842494" y="4603800"/>
                  <a:pt x="3842494" y="4603800"/>
                  <a:pt x="3842494" y="4603800"/>
                </a:cubicBezTo>
                <a:cubicBezTo>
                  <a:pt x="3831610" y="4585003"/>
                  <a:pt x="3816372" y="4569821"/>
                  <a:pt x="3798414" y="4559340"/>
                </a:cubicBezTo>
                <a:lnTo>
                  <a:pt x="3793313" y="4557203"/>
                </a:lnTo>
                <a:lnTo>
                  <a:pt x="3820657" y="4509913"/>
                </a:lnTo>
                <a:lnTo>
                  <a:pt x="3840991" y="4474742"/>
                </a:lnTo>
                <a:lnTo>
                  <a:pt x="3819900" y="4465898"/>
                </a:lnTo>
                <a:cubicBezTo>
                  <a:pt x="3808466" y="4462788"/>
                  <a:pt x="3796496" y="4461158"/>
                  <a:pt x="3784219" y="4461158"/>
                </a:cubicBezTo>
                <a:cubicBezTo>
                  <a:pt x="3026307" y="4461158"/>
                  <a:pt x="3026307" y="4461158"/>
                  <a:pt x="3026307" y="4461158"/>
                </a:cubicBezTo>
                <a:cubicBezTo>
                  <a:pt x="2978836" y="4461158"/>
                  <a:pt x="2933001" y="4487252"/>
                  <a:pt x="2910084" y="4529655"/>
                </a:cubicBezTo>
                <a:cubicBezTo>
                  <a:pt x="2530310" y="5183651"/>
                  <a:pt x="2530310" y="5183651"/>
                  <a:pt x="2530310" y="5183651"/>
                </a:cubicBezTo>
                <a:cubicBezTo>
                  <a:pt x="2505754" y="5224424"/>
                  <a:pt x="2505754" y="5276613"/>
                  <a:pt x="2530310" y="5317387"/>
                </a:cubicBezTo>
                <a:cubicBezTo>
                  <a:pt x="2577781" y="5399135"/>
                  <a:pt x="2619318" y="5470667"/>
                  <a:pt x="2655664" y="5533256"/>
                </a:cubicBezTo>
                <a:lnTo>
                  <a:pt x="2674015" y="5564857"/>
                </a:lnTo>
                <a:lnTo>
                  <a:pt x="2589005" y="5564857"/>
                </a:lnTo>
                <a:cubicBezTo>
                  <a:pt x="2324644" y="5564857"/>
                  <a:pt x="1901666" y="5564857"/>
                  <a:pt x="1224899" y="5564857"/>
                </a:cubicBezTo>
                <a:cubicBezTo>
                  <a:pt x="1111863" y="5564857"/>
                  <a:pt x="1002722" y="5502720"/>
                  <a:pt x="948151" y="5401750"/>
                </a:cubicBezTo>
                <a:cubicBezTo>
                  <a:pt x="948151" y="5401750"/>
                  <a:pt x="948151" y="5401750"/>
                  <a:pt x="43851" y="3844482"/>
                </a:cubicBezTo>
                <a:cubicBezTo>
                  <a:pt x="-14618" y="3747395"/>
                  <a:pt x="-14618" y="3623125"/>
                  <a:pt x="43851" y="3526038"/>
                </a:cubicBezTo>
                <a:cubicBezTo>
                  <a:pt x="43851" y="3526038"/>
                  <a:pt x="43851" y="3526038"/>
                  <a:pt x="948151" y="1968768"/>
                </a:cubicBezTo>
                <a:cubicBezTo>
                  <a:pt x="1002722" y="1867798"/>
                  <a:pt x="1111863" y="1805663"/>
                  <a:pt x="1224899" y="1805663"/>
                </a:cubicBezTo>
                <a:close/>
                <a:moveTo>
                  <a:pt x="4371720" y="257854"/>
                </a:moveTo>
                <a:cubicBezTo>
                  <a:pt x="5796146" y="257854"/>
                  <a:pt x="5796146" y="257854"/>
                  <a:pt x="5796146" y="257854"/>
                </a:cubicBezTo>
                <a:cubicBezTo>
                  <a:pt x="5868214" y="257854"/>
                  <a:pt x="5961481" y="309594"/>
                  <a:pt x="5999634" y="374270"/>
                </a:cubicBezTo>
                <a:cubicBezTo>
                  <a:pt x="6711846" y="1628971"/>
                  <a:pt x="6711846" y="1628971"/>
                  <a:pt x="6711846" y="1628971"/>
                </a:cubicBezTo>
                <a:cubicBezTo>
                  <a:pt x="6745761" y="1697958"/>
                  <a:pt x="6745761" y="1801438"/>
                  <a:pt x="6711846" y="1870427"/>
                </a:cubicBezTo>
                <a:cubicBezTo>
                  <a:pt x="5999634" y="3125126"/>
                  <a:pt x="5999634" y="3125126"/>
                  <a:pt x="5999634" y="3125126"/>
                </a:cubicBezTo>
                <a:cubicBezTo>
                  <a:pt x="5961481" y="3189803"/>
                  <a:pt x="5868214" y="3241542"/>
                  <a:pt x="5796146" y="3241542"/>
                </a:cubicBezTo>
                <a:lnTo>
                  <a:pt x="4371720" y="3241542"/>
                </a:lnTo>
                <a:cubicBezTo>
                  <a:pt x="4295413" y="3241542"/>
                  <a:pt x="4202148" y="3189803"/>
                  <a:pt x="4168233" y="3125126"/>
                </a:cubicBezTo>
                <a:cubicBezTo>
                  <a:pt x="3456020" y="1870427"/>
                  <a:pt x="3456020" y="1870427"/>
                  <a:pt x="3456020" y="1870427"/>
                </a:cubicBezTo>
                <a:cubicBezTo>
                  <a:pt x="3417865" y="1801438"/>
                  <a:pt x="3417865" y="1697958"/>
                  <a:pt x="3456020" y="1628971"/>
                </a:cubicBezTo>
                <a:cubicBezTo>
                  <a:pt x="4168233" y="374270"/>
                  <a:pt x="4168233" y="374270"/>
                  <a:pt x="4168233" y="374270"/>
                </a:cubicBezTo>
                <a:cubicBezTo>
                  <a:pt x="4202148" y="309594"/>
                  <a:pt x="4295413" y="257854"/>
                  <a:pt x="4371720" y="257854"/>
                </a:cubicBezTo>
                <a:close/>
                <a:moveTo>
                  <a:pt x="2350132" y="0"/>
                </a:moveTo>
                <a:cubicBezTo>
                  <a:pt x="3150522" y="0"/>
                  <a:pt x="3150522" y="0"/>
                  <a:pt x="3150522" y="0"/>
                </a:cubicBezTo>
                <a:cubicBezTo>
                  <a:pt x="3191018" y="0"/>
                  <a:pt x="3243425" y="29073"/>
                  <a:pt x="3264863" y="65415"/>
                </a:cubicBezTo>
                <a:cubicBezTo>
                  <a:pt x="3665057" y="770436"/>
                  <a:pt x="3665057" y="770436"/>
                  <a:pt x="3665057" y="770436"/>
                </a:cubicBezTo>
                <a:cubicBezTo>
                  <a:pt x="3684115" y="809200"/>
                  <a:pt x="3684115" y="867346"/>
                  <a:pt x="3665057" y="906111"/>
                </a:cubicBezTo>
                <a:cubicBezTo>
                  <a:pt x="3264863" y="1611131"/>
                  <a:pt x="3264863" y="1611131"/>
                  <a:pt x="3264863" y="1611131"/>
                </a:cubicBezTo>
                <a:cubicBezTo>
                  <a:pt x="3243425" y="1647474"/>
                  <a:pt x="3191018" y="1676547"/>
                  <a:pt x="3150522" y="1676547"/>
                </a:cubicBezTo>
                <a:lnTo>
                  <a:pt x="2350132" y="1676547"/>
                </a:lnTo>
                <a:cubicBezTo>
                  <a:pt x="2307254" y="1676547"/>
                  <a:pt x="2254848" y="1647474"/>
                  <a:pt x="2235791" y="1611131"/>
                </a:cubicBezTo>
                <a:cubicBezTo>
                  <a:pt x="1835596" y="906111"/>
                  <a:pt x="1835596" y="906111"/>
                  <a:pt x="1835596" y="906111"/>
                </a:cubicBezTo>
                <a:cubicBezTo>
                  <a:pt x="1814157" y="867346"/>
                  <a:pt x="1814157" y="809200"/>
                  <a:pt x="1835596" y="770436"/>
                </a:cubicBezTo>
                <a:cubicBezTo>
                  <a:pt x="2235791" y="65415"/>
                  <a:pt x="2235791" y="65415"/>
                  <a:pt x="2235791" y="65415"/>
                </a:cubicBezTo>
                <a:cubicBezTo>
                  <a:pt x="2254848" y="29073"/>
                  <a:pt x="2307254" y="0"/>
                  <a:pt x="2350132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703320" y="3865615"/>
            <a:ext cx="5068061" cy="17480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800">
                <a:latin typeface="+mj-lt"/>
                <a:ea typeface="+mj-ea"/>
                <a:cs typeface="+mj-cs"/>
              </a:rPr>
              <a:t>Il veut écouter de la musique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6084" y="3144434"/>
            <a:ext cx="2223528" cy="201229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3107" y="1419257"/>
            <a:ext cx="1601313" cy="157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9915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DE6A193-4755-479A-BC6F-A7EBCA73B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A55B759-31A7-423C-9BC2-A8BC09FE9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5065738" cy="6858478"/>
          </a:xfrm>
          <a:custGeom>
            <a:avLst/>
            <a:gdLst>
              <a:gd name="connsiteX0" fmla="*/ 0 w 6754318"/>
              <a:gd name="connsiteY0" fmla="*/ 6858478 h 6858478"/>
              <a:gd name="connsiteX1" fmla="*/ 6754318 w 6754318"/>
              <a:gd name="connsiteY1" fmla="*/ 6858478 h 6858478"/>
              <a:gd name="connsiteX2" fmla="*/ 3577943 w 6754318"/>
              <a:gd name="connsiteY2" fmla="*/ 0 h 6858478"/>
              <a:gd name="connsiteX3" fmla="*/ 3572366 w 6754318"/>
              <a:gd name="connsiteY3" fmla="*/ 0 h 6858478"/>
              <a:gd name="connsiteX4" fmla="*/ 2506138 w 6754318"/>
              <a:gd name="connsiteY4" fmla="*/ 0 h 6858478"/>
              <a:gd name="connsiteX5" fmla="*/ 0 w 6754318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4318" h="6858478">
                <a:moveTo>
                  <a:pt x="0" y="6858478"/>
                </a:moveTo>
                <a:lnTo>
                  <a:pt x="6754318" y="6858478"/>
                </a:lnTo>
                <a:lnTo>
                  <a:pt x="3577943" y="0"/>
                </a:lnTo>
                <a:lnTo>
                  <a:pt x="3572366" y="0"/>
                </a:lnTo>
                <a:lnTo>
                  <a:pt x="250613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78796AF-79A0-47AC-BEFD-BFFC00F968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4465335" cy="6858478"/>
          </a:xfrm>
          <a:custGeom>
            <a:avLst/>
            <a:gdLst>
              <a:gd name="connsiteX0" fmla="*/ 0 w 5953780"/>
              <a:gd name="connsiteY0" fmla="*/ 6858478 h 6858478"/>
              <a:gd name="connsiteX1" fmla="*/ 5953780 w 5953780"/>
              <a:gd name="connsiteY1" fmla="*/ 6858478 h 6858478"/>
              <a:gd name="connsiteX2" fmla="*/ 2777405 w 5953780"/>
              <a:gd name="connsiteY2" fmla="*/ 0 h 6858478"/>
              <a:gd name="connsiteX3" fmla="*/ 2771828 w 5953780"/>
              <a:gd name="connsiteY3" fmla="*/ 0 h 6858478"/>
              <a:gd name="connsiteX4" fmla="*/ 1705600 w 5953780"/>
              <a:gd name="connsiteY4" fmla="*/ 0 h 6858478"/>
              <a:gd name="connsiteX5" fmla="*/ 0 w 5953780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53780" h="6858478">
                <a:moveTo>
                  <a:pt x="0" y="6858478"/>
                </a:moveTo>
                <a:lnTo>
                  <a:pt x="5953780" y="6858478"/>
                </a:lnTo>
                <a:lnTo>
                  <a:pt x="2777405" y="0"/>
                </a:lnTo>
                <a:lnTo>
                  <a:pt x="2771828" y="0"/>
                </a:lnTo>
                <a:lnTo>
                  <a:pt x="1705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3504" y="338328"/>
            <a:ext cx="2907792" cy="2249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700">
                <a:latin typeface="+mj-lt"/>
                <a:ea typeface="+mj-ea"/>
                <a:cs typeface="+mj-cs"/>
              </a:rPr>
              <a:t>Il veut jouer au tennis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3422" y="329822"/>
            <a:ext cx="2668498" cy="261131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5335" y="3660215"/>
            <a:ext cx="4276585" cy="2138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7118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ED8053C-AF28-403A-90F2-67A100EDEC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0BCDCE7-03A4-438B-9B4A-0F5E37C4C1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007" y="456020"/>
            <a:ext cx="5052962" cy="6032228"/>
          </a:xfrm>
          <a:custGeom>
            <a:avLst/>
            <a:gdLst>
              <a:gd name="connsiteX0" fmla="*/ 3069307 w 6737282"/>
              <a:gd name="connsiteY0" fmla="*/ 4550727 h 6032228"/>
              <a:gd name="connsiteX1" fmla="*/ 3741218 w 6737282"/>
              <a:gd name="connsiteY1" fmla="*/ 4550727 h 6032228"/>
              <a:gd name="connsiteX2" fmla="*/ 3772850 w 6737282"/>
              <a:gd name="connsiteY2" fmla="*/ 4554928 h 6032228"/>
              <a:gd name="connsiteX3" fmla="*/ 3794605 w 6737282"/>
              <a:gd name="connsiteY3" fmla="*/ 4564050 h 6032228"/>
              <a:gd name="connsiteX4" fmla="*/ 3781310 w 6737282"/>
              <a:gd name="connsiteY4" fmla="*/ 4587045 h 6032228"/>
              <a:gd name="connsiteX5" fmla="*/ 3310252 w 6737282"/>
              <a:gd name="connsiteY5" fmla="*/ 5401750 h 6032228"/>
              <a:gd name="connsiteX6" fmla="*/ 3029607 w 6737282"/>
              <a:gd name="connsiteY6" fmla="*/ 5564857 h 6032228"/>
              <a:gd name="connsiteX7" fmla="*/ 2804017 w 6737282"/>
              <a:gd name="connsiteY7" fmla="*/ 5564857 h 6032228"/>
              <a:gd name="connsiteX8" fmla="*/ 2777701 w 6737282"/>
              <a:gd name="connsiteY8" fmla="*/ 5564857 h 6032228"/>
              <a:gd name="connsiteX9" fmla="*/ 2752589 w 6737282"/>
              <a:gd name="connsiteY9" fmla="*/ 5521614 h 6032228"/>
              <a:gd name="connsiteX10" fmla="*/ 2629590 w 6737282"/>
              <a:gd name="connsiteY10" fmla="*/ 5309799 h 6032228"/>
              <a:gd name="connsiteX11" fmla="*/ 2629590 w 6737282"/>
              <a:gd name="connsiteY11" fmla="*/ 5191240 h 6032228"/>
              <a:gd name="connsiteX12" fmla="*/ 2966272 w 6737282"/>
              <a:gd name="connsiteY12" fmla="*/ 4611452 h 6032228"/>
              <a:gd name="connsiteX13" fmla="*/ 3069307 w 6737282"/>
              <a:gd name="connsiteY13" fmla="*/ 4550727 h 6032228"/>
              <a:gd name="connsiteX14" fmla="*/ 1224899 w 6737282"/>
              <a:gd name="connsiteY14" fmla="*/ 1805663 h 6032228"/>
              <a:gd name="connsiteX15" fmla="*/ 3029607 w 6737282"/>
              <a:gd name="connsiteY15" fmla="*/ 1805663 h 6032228"/>
              <a:gd name="connsiteX16" fmla="*/ 3310252 w 6737282"/>
              <a:gd name="connsiteY16" fmla="*/ 1968768 h 6032228"/>
              <a:gd name="connsiteX17" fmla="*/ 4210657 w 6737282"/>
              <a:gd name="connsiteY17" fmla="*/ 3526038 h 6032228"/>
              <a:gd name="connsiteX18" fmla="*/ 4210657 w 6737282"/>
              <a:gd name="connsiteY18" fmla="*/ 3844482 h 6032228"/>
              <a:gd name="connsiteX19" fmla="*/ 3876331 w 6737282"/>
              <a:gd name="connsiteY19" fmla="*/ 4422707 h 6032228"/>
              <a:gd name="connsiteX20" fmla="*/ 3848154 w 6737282"/>
              <a:gd name="connsiteY20" fmla="*/ 4471437 h 6032228"/>
              <a:gd name="connsiteX21" fmla="*/ 3849146 w 6737282"/>
              <a:gd name="connsiteY21" fmla="*/ 4471853 h 6032228"/>
              <a:gd name="connsiteX22" fmla="*/ 3898870 w 6737282"/>
              <a:gd name="connsiteY22" fmla="*/ 4522003 h 6032228"/>
              <a:gd name="connsiteX23" fmla="*/ 4277006 w 6737282"/>
              <a:gd name="connsiteY23" fmla="*/ 5175999 h 6032228"/>
              <a:gd name="connsiteX24" fmla="*/ 4277006 w 6737282"/>
              <a:gd name="connsiteY24" fmla="*/ 5309735 h 6032228"/>
              <a:gd name="connsiteX25" fmla="*/ 3898870 w 6737282"/>
              <a:gd name="connsiteY25" fmla="*/ 5963729 h 6032228"/>
              <a:gd name="connsiteX26" fmla="*/ 3781007 w 6737282"/>
              <a:gd name="connsiteY26" fmla="*/ 6032228 h 6032228"/>
              <a:gd name="connsiteX27" fmla="*/ 3023096 w 6737282"/>
              <a:gd name="connsiteY27" fmla="*/ 6032228 h 6032228"/>
              <a:gd name="connsiteX28" fmla="*/ 2906872 w 6737282"/>
              <a:gd name="connsiteY28" fmla="*/ 5963729 h 6032228"/>
              <a:gd name="connsiteX29" fmla="*/ 2703170 w 6737282"/>
              <a:gd name="connsiteY29" fmla="*/ 5612942 h 6032228"/>
              <a:gd name="connsiteX30" fmla="*/ 2680159 w 6737282"/>
              <a:gd name="connsiteY30" fmla="*/ 5573313 h 6032228"/>
              <a:gd name="connsiteX31" fmla="*/ 2698265 w 6737282"/>
              <a:gd name="connsiteY31" fmla="*/ 5573313 h 6032228"/>
              <a:gd name="connsiteX32" fmla="*/ 2783846 w 6737282"/>
              <a:gd name="connsiteY32" fmla="*/ 5573313 h 6032228"/>
              <a:gd name="connsiteX33" fmla="*/ 2821023 w 6737282"/>
              <a:gd name="connsiteY33" fmla="*/ 5637336 h 6032228"/>
              <a:gd name="connsiteX34" fmla="*/ 2963060 w 6737282"/>
              <a:gd name="connsiteY34" fmla="*/ 5881934 h 6032228"/>
              <a:gd name="connsiteX35" fmla="*/ 3066097 w 6737282"/>
              <a:gd name="connsiteY35" fmla="*/ 5942660 h 6032228"/>
              <a:gd name="connsiteX36" fmla="*/ 3738008 w 6737282"/>
              <a:gd name="connsiteY36" fmla="*/ 5942660 h 6032228"/>
              <a:gd name="connsiteX37" fmla="*/ 3842494 w 6737282"/>
              <a:gd name="connsiteY37" fmla="*/ 5881934 h 6032228"/>
              <a:gd name="connsiteX38" fmla="*/ 4177724 w 6737282"/>
              <a:gd name="connsiteY38" fmla="*/ 5302148 h 6032228"/>
              <a:gd name="connsiteX39" fmla="*/ 4177724 w 6737282"/>
              <a:gd name="connsiteY39" fmla="*/ 5183586 h 6032228"/>
              <a:gd name="connsiteX40" fmla="*/ 3842494 w 6737282"/>
              <a:gd name="connsiteY40" fmla="*/ 4603800 h 6032228"/>
              <a:gd name="connsiteX41" fmla="*/ 3798414 w 6737282"/>
              <a:gd name="connsiteY41" fmla="*/ 4559340 h 6032228"/>
              <a:gd name="connsiteX42" fmla="*/ 3793313 w 6737282"/>
              <a:gd name="connsiteY42" fmla="*/ 4557203 h 6032228"/>
              <a:gd name="connsiteX43" fmla="*/ 3820657 w 6737282"/>
              <a:gd name="connsiteY43" fmla="*/ 4509913 h 6032228"/>
              <a:gd name="connsiteX44" fmla="*/ 3840991 w 6737282"/>
              <a:gd name="connsiteY44" fmla="*/ 4474742 h 6032228"/>
              <a:gd name="connsiteX45" fmla="*/ 3819900 w 6737282"/>
              <a:gd name="connsiteY45" fmla="*/ 4465898 h 6032228"/>
              <a:gd name="connsiteX46" fmla="*/ 3784219 w 6737282"/>
              <a:gd name="connsiteY46" fmla="*/ 4461158 h 6032228"/>
              <a:gd name="connsiteX47" fmla="*/ 3026307 w 6737282"/>
              <a:gd name="connsiteY47" fmla="*/ 4461158 h 6032228"/>
              <a:gd name="connsiteX48" fmla="*/ 2910084 w 6737282"/>
              <a:gd name="connsiteY48" fmla="*/ 4529655 h 6032228"/>
              <a:gd name="connsiteX49" fmla="*/ 2530310 w 6737282"/>
              <a:gd name="connsiteY49" fmla="*/ 5183651 h 6032228"/>
              <a:gd name="connsiteX50" fmla="*/ 2530310 w 6737282"/>
              <a:gd name="connsiteY50" fmla="*/ 5317387 h 6032228"/>
              <a:gd name="connsiteX51" fmla="*/ 2655664 w 6737282"/>
              <a:gd name="connsiteY51" fmla="*/ 5533256 h 6032228"/>
              <a:gd name="connsiteX52" fmla="*/ 2674015 w 6737282"/>
              <a:gd name="connsiteY52" fmla="*/ 5564857 h 6032228"/>
              <a:gd name="connsiteX53" fmla="*/ 2589005 w 6737282"/>
              <a:gd name="connsiteY53" fmla="*/ 5564857 h 6032228"/>
              <a:gd name="connsiteX54" fmla="*/ 1224899 w 6737282"/>
              <a:gd name="connsiteY54" fmla="*/ 5564857 h 6032228"/>
              <a:gd name="connsiteX55" fmla="*/ 948151 w 6737282"/>
              <a:gd name="connsiteY55" fmla="*/ 5401750 h 6032228"/>
              <a:gd name="connsiteX56" fmla="*/ 43851 w 6737282"/>
              <a:gd name="connsiteY56" fmla="*/ 3844482 h 6032228"/>
              <a:gd name="connsiteX57" fmla="*/ 43851 w 6737282"/>
              <a:gd name="connsiteY57" fmla="*/ 3526038 h 6032228"/>
              <a:gd name="connsiteX58" fmla="*/ 948151 w 6737282"/>
              <a:gd name="connsiteY58" fmla="*/ 1968768 h 6032228"/>
              <a:gd name="connsiteX59" fmla="*/ 1224899 w 6737282"/>
              <a:gd name="connsiteY59" fmla="*/ 1805663 h 6032228"/>
              <a:gd name="connsiteX60" fmla="*/ 4371720 w 6737282"/>
              <a:gd name="connsiteY60" fmla="*/ 257854 h 6032228"/>
              <a:gd name="connsiteX61" fmla="*/ 5796146 w 6737282"/>
              <a:gd name="connsiteY61" fmla="*/ 257854 h 6032228"/>
              <a:gd name="connsiteX62" fmla="*/ 5999634 w 6737282"/>
              <a:gd name="connsiteY62" fmla="*/ 374270 h 6032228"/>
              <a:gd name="connsiteX63" fmla="*/ 6711846 w 6737282"/>
              <a:gd name="connsiteY63" fmla="*/ 1628971 h 6032228"/>
              <a:gd name="connsiteX64" fmla="*/ 6711846 w 6737282"/>
              <a:gd name="connsiteY64" fmla="*/ 1870427 h 6032228"/>
              <a:gd name="connsiteX65" fmla="*/ 5999634 w 6737282"/>
              <a:gd name="connsiteY65" fmla="*/ 3125126 h 6032228"/>
              <a:gd name="connsiteX66" fmla="*/ 5796146 w 6737282"/>
              <a:gd name="connsiteY66" fmla="*/ 3241542 h 6032228"/>
              <a:gd name="connsiteX67" fmla="*/ 4371720 w 6737282"/>
              <a:gd name="connsiteY67" fmla="*/ 3241542 h 6032228"/>
              <a:gd name="connsiteX68" fmla="*/ 4168233 w 6737282"/>
              <a:gd name="connsiteY68" fmla="*/ 3125126 h 6032228"/>
              <a:gd name="connsiteX69" fmla="*/ 3456020 w 6737282"/>
              <a:gd name="connsiteY69" fmla="*/ 1870427 h 6032228"/>
              <a:gd name="connsiteX70" fmla="*/ 3456020 w 6737282"/>
              <a:gd name="connsiteY70" fmla="*/ 1628971 h 6032228"/>
              <a:gd name="connsiteX71" fmla="*/ 4168233 w 6737282"/>
              <a:gd name="connsiteY71" fmla="*/ 374270 h 6032228"/>
              <a:gd name="connsiteX72" fmla="*/ 4371720 w 6737282"/>
              <a:gd name="connsiteY72" fmla="*/ 257854 h 6032228"/>
              <a:gd name="connsiteX73" fmla="*/ 2350132 w 6737282"/>
              <a:gd name="connsiteY73" fmla="*/ 0 h 6032228"/>
              <a:gd name="connsiteX74" fmla="*/ 3150522 w 6737282"/>
              <a:gd name="connsiteY74" fmla="*/ 0 h 6032228"/>
              <a:gd name="connsiteX75" fmla="*/ 3264863 w 6737282"/>
              <a:gd name="connsiteY75" fmla="*/ 65415 h 6032228"/>
              <a:gd name="connsiteX76" fmla="*/ 3665057 w 6737282"/>
              <a:gd name="connsiteY76" fmla="*/ 770436 h 6032228"/>
              <a:gd name="connsiteX77" fmla="*/ 3665057 w 6737282"/>
              <a:gd name="connsiteY77" fmla="*/ 906111 h 6032228"/>
              <a:gd name="connsiteX78" fmla="*/ 3264863 w 6737282"/>
              <a:gd name="connsiteY78" fmla="*/ 1611131 h 6032228"/>
              <a:gd name="connsiteX79" fmla="*/ 3150522 w 6737282"/>
              <a:gd name="connsiteY79" fmla="*/ 1676547 h 6032228"/>
              <a:gd name="connsiteX80" fmla="*/ 2350132 w 6737282"/>
              <a:gd name="connsiteY80" fmla="*/ 1676547 h 6032228"/>
              <a:gd name="connsiteX81" fmla="*/ 2235791 w 6737282"/>
              <a:gd name="connsiteY81" fmla="*/ 1611131 h 6032228"/>
              <a:gd name="connsiteX82" fmla="*/ 1835596 w 6737282"/>
              <a:gd name="connsiteY82" fmla="*/ 906111 h 6032228"/>
              <a:gd name="connsiteX83" fmla="*/ 1835596 w 6737282"/>
              <a:gd name="connsiteY83" fmla="*/ 770436 h 6032228"/>
              <a:gd name="connsiteX84" fmla="*/ 2235791 w 6737282"/>
              <a:gd name="connsiteY84" fmla="*/ 65415 h 6032228"/>
              <a:gd name="connsiteX85" fmla="*/ 2350132 w 6737282"/>
              <a:gd name="connsiteY85" fmla="*/ 0 h 6032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6737282" h="6032228">
                <a:moveTo>
                  <a:pt x="3069307" y="4550727"/>
                </a:moveTo>
                <a:cubicBezTo>
                  <a:pt x="3069307" y="4550727"/>
                  <a:pt x="3069307" y="4550727"/>
                  <a:pt x="3741218" y="4550727"/>
                </a:cubicBezTo>
                <a:cubicBezTo>
                  <a:pt x="3752102" y="4550727"/>
                  <a:pt x="3762715" y="4552172"/>
                  <a:pt x="3772850" y="4554928"/>
                </a:cubicBezTo>
                <a:lnTo>
                  <a:pt x="3794605" y="4564050"/>
                </a:lnTo>
                <a:lnTo>
                  <a:pt x="3781310" y="4587045"/>
                </a:lnTo>
                <a:cubicBezTo>
                  <a:pt x="3661093" y="4794962"/>
                  <a:pt x="3507216" y="5061097"/>
                  <a:pt x="3310252" y="5401750"/>
                </a:cubicBezTo>
                <a:cubicBezTo>
                  <a:pt x="3251786" y="5502720"/>
                  <a:pt x="3146542" y="5564857"/>
                  <a:pt x="3029607" y="5564857"/>
                </a:cubicBezTo>
                <a:cubicBezTo>
                  <a:pt x="3029607" y="5564857"/>
                  <a:pt x="3029607" y="5564857"/>
                  <a:pt x="2804017" y="5564857"/>
                </a:cubicBezTo>
                <a:lnTo>
                  <a:pt x="2777701" y="5564857"/>
                </a:lnTo>
                <a:lnTo>
                  <a:pt x="2752589" y="5521614"/>
                </a:lnTo>
                <a:cubicBezTo>
                  <a:pt x="2717623" y="5461398"/>
                  <a:pt x="2676936" y="5391332"/>
                  <a:pt x="2629590" y="5309799"/>
                </a:cubicBezTo>
                <a:cubicBezTo>
                  <a:pt x="2607824" y="5273652"/>
                  <a:pt x="2607824" y="5227386"/>
                  <a:pt x="2629590" y="5191240"/>
                </a:cubicBezTo>
                <a:cubicBezTo>
                  <a:pt x="2629590" y="5191240"/>
                  <a:pt x="2629590" y="5191240"/>
                  <a:pt x="2966272" y="4611452"/>
                </a:cubicBezTo>
                <a:cubicBezTo>
                  <a:pt x="2986590" y="4573861"/>
                  <a:pt x="3027221" y="4550727"/>
                  <a:pt x="3069307" y="4550727"/>
                </a:cubicBezTo>
                <a:close/>
                <a:moveTo>
                  <a:pt x="1224899" y="1805663"/>
                </a:moveTo>
                <a:cubicBezTo>
                  <a:pt x="1224899" y="1805663"/>
                  <a:pt x="1224899" y="1805663"/>
                  <a:pt x="3029607" y="1805663"/>
                </a:cubicBezTo>
                <a:cubicBezTo>
                  <a:pt x="3146542" y="1805663"/>
                  <a:pt x="3251786" y="1867798"/>
                  <a:pt x="3310252" y="1968768"/>
                </a:cubicBezTo>
                <a:cubicBezTo>
                  <a:pt x="3310252" y="1968768"/>
                  <a:pt x="3310252" y="1968768"/>
                  <a:pt x="4210657" y="3526038"/>
                </a:cubicBezTo>
                <a:cubicBezTo>
                  <a:pt x="4269126" y="3623125"/>
                  <a:pt x="4269126" y="3747395"/>
                  <a:pt x="4210657" y="3844482"/>
                </a:cubicBezTo>
                <a:cubicBezTo>
                  <a:pt x="4210657" y="3844482"/>
                  <a:pt x="4210657" y="3844482"/>
                  <a:pt x="3876331" y="4422707"/>
                </a:cubicBezTo>
                <a:lnTo>
                  <a:pt x="3848154" y="4471437"/>
                </a:lnTo>
                <a:lnTo>
                  <a:pt x="3849146" y="4471853"/>
                </a:lnTo>
                <a:cubicBezTo>
                  <a:pt x="3869404" y="4483677"/>
                  <a:pt x="3886591" y="4500801"/>
                  <a:pt x="3898870" y="4522003"/>
                </a:cubicBezTo>
                <a:cubicBezTo>
                  <a:pt x="3898870" y="4522003"/>
                  <a:pt x="3898870" y="4522003"/>
                  <a:pt x="4277006" y="5175999"/>
                </a:cubicBezTo>
                <a:cubicBezTo>
                  <a:pt x="4301561" y="5216772"/>
                  <a:pt x="4301561" y="5268961"/>
                  <a:pt x="4277006" y="5309735"/>
                </a:cubicBezTo>
                <a:cubicBezTo>
                  <a:pt x="4277006" y="5309735"/>
                  <a:pt x="4277006" y="5309735"/>
                  <a:pt x="3898870" y="5963729"/>
                </a:cubicBezTo>
                <a:cubicBezTo>
                  <a:pt x="3874314" y="6006133"/>
                  <a:pt x="3830116" y="6032228"/>
                  <a:pt x="3781007" y="6032228"/>
                </a:cubicBezTo>
                <a:cubicBezTo>
                  <a:pt x="3781007" y="6032228"/>
                  <a:pt x="3781007" y="6032228"/>
                  <a:pt x="3023096" y="6032228"/>
                </a:cubicBezTo>
                <a:cubicBezTo>
                  <a:pt x="2975623" y="6032228"/>
                  <a:pt x="2929790" y="6006133"/>
                  <a:pt x="2906872" y="5963729"/>
                </a:cubicBezTo>
                <a:cubicBezTo>
                  <a:pt x="2906872" y="5963729"/>
                  <a:pt x="2906872" y="5963729"/>
                  <a:pt x="2703170" y="5612942"/>
                </a:cubicBezTo>
                <a:lnTo>
                  <a:pt x="2680159" y="5573313"/>
                </a:lnTo>
                <a:lnTo>
                  <a:pt x="2698265" y="5573313"/>
                </a:lnTo>
                <a:lnTo>
                  <a:pt x="2783846" y="5573313"/>
                </a:lnTo>
                <a:lnTo>
                  <a:pt x="2821023" y="5637336"/>
                </a:lnTo>
                <a:cubicBezTo>
                  <a:pt x="2963060" y="5881934"/>
                  <a:pt x="2963060" y="5881934"/>
                  <a:pt x="2963060" y="5881934"/>
                </a:cubicBezTo>
                <a:cubicBezTo>
                  <a:pt x="2983378" y="5919525"/>
                  <a:pt x="3024012" y="5942660"/>
                  <a:pt x="3066097" y="5942660"/>
                </a:cubicBezTo>
                <a:cubicBezTo>
                  <a:pt x="3738008" y="5942660"/>
                  <a:pt x="3738008" y="5942660"/>
                  <a:pt x="3738008" y="5942660"/>
                </a:cubicBezTo>
                <a:cubicBezTo>
                  <a:pt x="3781543" y="5942660"/>
                  <a:pt x="3820726" y="5919525"/>
                  <a:pt x="3842494" y="5881934"/>
                </a:cubicBezTo>
                <a:cubicBezTo>
                  <a:pt x="4177724" y="5302148"/>
                  <a:pt x="4177724" y="5302148"/>
                  <a:pt x="4177724" y="5302148"/>
                </a:cubicBezTo>
                <a:cubicBezTo>
                  <a:pt x="4199492" y="5266000"/>
                  <a:pt x="4199492" y="5219733"/>
                  <a:pt x="4177724" y="5183586"/>
                </a:cubicBezTo>
                <a:cubicBezTo>
                  <a:pt x="3842494" y="4603800"/>
                  <a:pt x="3842494" y="4603800"/>
                  <a:pt x="3842494" y="4603800"/>
                </a:cubicBezTo>
                <a:cubicBezTo>
                  <a:pt x="3831610" y="4585003"/>
                  <a:pt x="3816372" y="4569821"/>
                  <a:pt x="3798414" y="4559340"/>
                </a:cubicBezTo>
                <a:lnTo>
                  <a:pt x="3793313" y="4557203"/>
                </a:lnTo>
                <a:lnTo>
                  <a:pt x="3820657" y="4509913"/>
                </a:lnTo>
                <a:lnTo>
                  <a:pt x="3840991" y="4474742"/>
                </a:lnTo>
                <a:lnTo>
                  <a:pt x="3819900" y="4465898"/>
                </a:lnTo>
                <a:cubicBezTo>
                  <a:pt x="3808466" y="4462788"/>
                  <a:pt x="3796496" y="4461158"/>
                  <a:pt x="3784219" y="4461158"/>
                </a:cubicBezTo>
                <a:cubicBezTo>
                  <a:pt x="3026307" y="4461158"/>
                  <a:pt x="3026307" y="4461158"/>
                  <a:pt x="3026307" y="4461158"/>
                </a:cubicBezTo>
                <a:cubicBezTo>
                  <a:pt x="2978836" y="4461158"/>
                  <a:pt x="2933001" y="4487252"/>
                  <a:pt x="2910084" y="4529655"/>
                </a:cubicBezTo>
                <a:cubicBezTo>
                  <a:pt x="2530310" y="5183651"/>
                  <a:pt x="2530310" y="5183651"/>
                  <a:pt x="2530310" y="5183651"/>
                </a:cubicBezTo>
                <a:cubicBezTo>
                  <a:pt x="2505754" y="5224424"/>
                  <a:pt x="2505754" y="5276613"/>
                  <a:pt x="2530310" y="5317387"/>
                </a:cubicBezTo>
                <a:cubicBezTo>
                  <a:pt x="2577781" y="5399135"/>
                  <a:pt x="2619318" y="5470667"/>
                  <a:pt x="2655664" y="5533256"/>
                </a:cubicBezTo>
                <a:lnTo>
                  <a:pt x="2674015" y="5564857"/>
                </a:lnTo>
                <a:lnTo>
                  <a:pt x="2589005" y="5564857"/>
                </a:lnTo>
                <a:cubicBezTo>
                  <a:pt x="2324644" y="5564857"/>
                  <a:pt x="1901666" y="5564857"/>
                  <a:pt x="1224899" y="5564857"/>
                </a:cubicBezTo>
                <a:cubicBezTo>
                  <a:pt x="1111863" y="5564857"/>
                  <a:pt x="1002722" y="5502720"/>
                  <a:pt x="948151" y="5401750"/>
                </a:cubicBezTo>
                <a:cubicBezTo>
                  <a:pt x="948151" y="5401750"/>
                  <a:pt x="948151" y="5401750"/>
                  <a:pt x="43851" y="3844482"/>
                </a:cubicBezTo>
                <a:cubicBezTo>
                  <a:pt x="-14618" y="3747395"/>
                  <a:pt x="-14618" y="3623125"/>
                  <a:pt x="43851" y="3526038"/>
                </a:cubicBezTo>
                <a:cubicBezTo>
                  <a:pt x="43851" y="3526038"/>
                  <a:pt x="43851" y="3526038"/>
                  <a:pt x="948151" y="1968768"/>
                </a:cubicBezTo>
                <a:cubicBezTo>
                  <a:pt x="1002722" y="1867798"/>
                  <a:pt x="1111863" y="1805663"/>
                  <a:pt x="1224899" y="1805663"/>
                </a:cubicBezTo>
                <a:close/>
                <a:moveTo>
                  <a:pt x="4371720" y="257854"/>
                </a:moveTo>
                <a:cubicBezTo>
                  <a:pt x="5796146" y="257854"/>
                  <a:pt x="5796146" y="257854"/>
                  <a:pt x="5796146" y="257854"/>
                </a:cubicBezTo>
                <a:cubicBezTo>
                  <a:pt x="5868214" y="257854"/>
                  <a:pt x="5961481" y="309594"/>
                  <a:pt x="5999634" y="374270"/>
                </a:cubicBezTo>
                <a:cubicBezTo>
                  <a:pt x="6711846" y="1628971"/>
                  <a:pt x="6711846" y="1628971"/>
                  <a:pt x="6711846" y="1628971"/>
                </a:cubicBezTo>
                <a:cubicBezTo>
                  <a:pt x="6745761" y="1697958"/>
                  <a:pt x="6745761" y="1801438"/>
                  <a:pt x="6711846" y="1870427"/>
                </a:cubicBezTo>
                <a:cubicBezTo>
                  <a:pt x="5999634" y="3125126"/>
                  <a:pt x="5999634" y="3125126"/>
                  <a:pt x="5999634" y="3125126"/>
                </a:cubicBezTo>
                <a:cubicBezTo>
                  <a:pt x="5961481" y="3189803"/>
                  <a:pt x="5868214" y="3241542"/>
                  <a:pt x="5796146" y="3241542"/>
                </a:cubicBezTo>
                <a:lnTo>
                  <a:pt x="4371720" y="3241542"/>
                </a:lnTo>
                <a:cubicBezTo>
                  <a:pt x="4295413" y="3241542"/>
                  <a:pt x="4202148" y="3189803"/>
                  <a:pt x="4168233" y="3125126"/>
                </a:cubicBezTo>
                <a:cubicBezTo>
                  <a:pt x="3456020" y="1870427"/>
                  <a:pt x="3456020" y="1870427"/>
                  <a:pt x="3456020" y="1870427"/>
                </a:cubicBezTo>
                <a:cubicBezTo>
                  <a:pt x="3417865" y="1801438"/>
                  <a:pt x="3417865" y="1697958"/>
                  <a:pt x="3456020" y="1628971"/>
                </a:cubicBezTo>
                <a:cubicBezTo>
                  <a:pt x="4168233" y="374270"/>
                  <a:pt x="4168233" y="374270"/>
                  <a:pt x="4168233" y="374270"/>
                </a:cubicBezTo>
                <a:cubicBezTo>
                  <a:pt x="4202148" y="309594"/>
                  <a:pt x="4295413" y="257854"/>
                  <a:pt x="4371720" y="257854"/>
                </a:cubicBezTo>
                <a:close/>
                <a:moveTo>
                  <a:pt x="2350132" y="0"/>
                </a:moveTo>
                <a:cubicBezTo>
                  <a:pt x="3150522" y="0"/>
                  <a:pt x="3150522" y="0"/>
                  <a:pt x="3150522" y="0"/>
                </a:cubicBezTo>
                <a:cubicBezTo>
                  <a:pt x="3191018" y="0"/>
                  <a:pt x="3243425" y="29073"/>
                  <a:pt x="3264863" y="65415"/>
                </a:cubicBezTo>
                <a:cubicBezTo>
                  <a:pt x="3665057" y="770436"/>
                  <a:pt x="3665057" y="770436"/>
                  <a:pt x="3665057" y="770436"/>
                </a:cubicBezTo>
                <a:cubicBezTo>
                  <a:pt x="3684115" y="809200"/>
                  <a:pt x="3684115" y="867346"/>
                  <a:pt x="3665057" y="906111"/>
                </a:cubicBezTo>
                <a:cubicBezTo>
                  <a:pt x="3264863" y="1611131"/>
                  <a:pt x="3264863" y="1611131"/>
                  <a:pt x="3264863" y="1611131"/>
                </a:cubicBezTo>
                <a:cubicBezTo>
                  <a:pt x="3243425" y="1647474"/>
                  <a:pt x="3191018" y="1676547"/>
                  <a:pt x="3150522" y="1676547"/>
                </a:cubicBezTo>
                <a:lnTo>
                  <a:pt x="2350132" y="1676547"/>
                </a:lnTo>
                <a:cubicBezTo>
                  <a:pt x="2307254" y="1676547"/>
                  <a:pt x="2254848" y="1647474"/>
                  <a:pt x="2235791" y="1611131"/>
                </a:cubicBezTo>
                <a:cubicBezTo>
                  <a:pt x="1835596" y="906111"/>
                  <a:pt x="1835596" y="906111"/>
                  <a:pt x="1835596" y="906111"/>
                </a:cubicBezTo>
                <a:cubicBezTo>
                  <a:pt x="1814157" y="867346"/>
                  <a:pt x="1814157" y="809200"/>
                  <a:pt x="1835596" y="770436"/>
                </a:cubicBezTo>
                <a:cubicBezTo>
                  <a:pt x="2235791" y="65415"/>
                  <a:pt x="2235791" y="65415"/>
                  <a:pt x="2235791" y="65415"/>
                </a:cubicBezTo>
                <a:cubicBezTo>
                  <a:pt x="2254848" y="29073"/>
                  <a:pt x="2307254" y="0"/>
                  <a:pt x="2350132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703320" y="3865615"/>
            <a:ext cx="5068061" cy="17480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800">
                <a:latin typeface="+mj-lt"/>
                <a:ea typeface="+mj-ea"/>
                <a:cs typeface="+mj-cs"/>
              </a:rPr>
              <a:t>Il veut jouer du piano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084" y="3058185"/>
            <a:ext cx="2223528" cy="218479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3107" y="1380299"/>
            <a:ext cx="1601313" cy="1650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1746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ED8053C-AF28-403A-90F2-67A100EDEC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0BCDCE7-03A4-438B-9B4A-0F5E37C4C1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007" y="456020"/>
            <a:ext cx="5052962" cy="6032228"/>
          </a:xfrm>
          <a:custGeom>
            <a:avLst/>
            <a:gdLst>
              <a:gd name="connsiteX0" fmla="*/ 3069307 w 6737282"/>
              <a:gd name="connsiteY0" fmla="*/ 4550727 h 6032228"/>
              <a:gd name="connsiteX1" fmla="*/ 3741218 w 6737282"/>
              <a:gd name="connsiteY1" fmla="*/ 4550727 h 6032228"/>
              <a:gd name="connsiteX2" fmla="*/ 3772850 w 6737282"/>
              <a:gd name="connsiteY2" fmla="*/ 4554928 h 6032228"/>
              <a:gd name="connsiteX3" fmla="*/ 3794605 w 6737282"/>
              <a:gd name="connsiteY3" fmla="*/ 4564050 h 6032228"/>
              <a:gd name="connsiteX4" fmla="*/ 3781310 w 6737282"/>
              <a:gd name="connsiteY4" fmla="*/ 4587045 h 6032228"/>
              <a:gd name="connsiteX5" fmla="*/ 3310252 w 6737282"/>
              <a:gd name="connsiteY5" fmla="*/ 5401750 h 6032228"/>
              <a:gd name="connsiteX6" fmla="*/ 3029607 w 6737282"/>
              <a:gd name="connsiteY6" fmla="*/ 5564857 h 6032228"/>
              <a:gd name="connsiteX7" fmla="*/ 2804017 w 6737282"/>
              <a:gd name="connsiteY7" fmla="*/ 5564857 h 6032228"/>
              <a:gd name="connsiteX8" fmla="*/ 2777701 w 6737282"/>
              <a:gd name="connsiteY8" fmla="*/ 5564857 h 6032228"/>
              <a:gd name="connsiteX9" fmla="*/ 2752589 w 6737282"/>
              <a:gd name="connsiteY9" fmla="*/ 5521614 h 6032228"/>
              <a:gd name="connsiteX10" fmla="*/ 2629590 w 6737282"/>
              <a:gd name="connsiteY10" fmla="*/ 5309799 h 6032228"/>
              <a:gd name="connsiteX11" fmla="*/ 2629590 w 6737282"/>
              <a:gd name="connsiteY11" fmla="*/ 5191240 h 6032228"/>
              <a:gd name="connsiteX12" fmla="*/ 2966272 w 6737282"/>
              <a:gd name="connsiteY12" fmla="*/ 4611452 h 6032228"/>
              <a:gd name="connsiteX13" fmla="*/ 3069307 w 6737282"/>
              <a:gd name="connsiteY13" fmla="*/ 4550727 h 6032228"/>
              <a:gd name="connsiteX14" fmla="*/ 1224899 w 6737282"/>
              <a:gd name="connsiteY14" fmla="*/ 1805663 h 6032228"/>
              <a:gd name="connsiteX15" fmla="*/ 3029607 w 6737282"/>
              <a:gd name="connsiteY15" fmla="*/ 1805663 h 6032228"/>
              <a:gd name="connsiteX16" fmla="*/ 3310252 w 6737282"/>
              <a:gd name="connsiteY16" fmla="*/ 1968768 h 6032228"/>
              <a:gd name="connsiteX17" fmla="*/ 4210657 w 6737282"/>
              <a:gd name="connsiteY17" fmla="*/ 3526038 h 6032228"/>
              <a:gd name="connsiteX18" fmla="*/ 4210657 w 6737282"/>
              <a:gd name="connsiteY18" fmla="*/ 3844482 h 6032228"/>
              <a:gd name="connsiteX19" fmla="*/ 3876331 w 6737282"/>
              <a:gd name="connsiteY19" fmla="*/ 4422707 h 6032228"/>
              <a:gd name="connsiteX20" fmla="*/ 3848154 w 6737282"/>
              <a:gd name="connsiteY20" fmla="*/ 4471437 h 6032228"/>
              <a:gd name="connsiteX21" fmla="*/ 3849146 w 6737282"/>
              <a:gd name="connsiteY21" fmla="*/ 4471853 h 6032228"/>
              <a:gd name="connsiteX22" fmla="*/ 3898870 w 6737282"/>
              <a:gd name="connsiteY22" fmla="*/ 4522003 h 6032228"/>
              <a:gd name="connsiteX23" fmla="*/ 4277006 w 6737282"/>
              <a:gd name="connsiteY23" fmla="*/ 5175999 h 6032228"/>
              <a:gd name="connsiteX24" fmla="*/ 4277006 w 6737282"/>
              <a:gd name="connsiteY24" fmla="*/ 5309735 h 6032228"/>
              <a:gd name="connsiteX25" fmla="*/ 3898870 w 6737282"/>
              <a:gd name="connsiteY25" fmla="*/ 5963729 h 6032228"/>
              <a:gd name="connsiteX26" fmla="*/ 3781007 w 6737282"/>
              <a:gd name="connsiteY26" fmla="*/ 6032228 h 6032228"/>
              <a:gd name="connsiteX27" fmla="*/ 3023096 w 6737282"/>
              <a:gd name="connsiteY27" fmla="*/ 6032228 h 6032228"/>
              <a:gd name="connsiteX28" fmla="*/ 2906872 w 6737282"/>
              <a:gd name="connsiteY28" fmla="*/ 5963729 h 6032228"/>
              <a:gd name="connsiteX29" fmla="*/ 2703170 w 6737282"/>
              <a:gd name="connsiteY29" fmla="*/ 5612942 h 6032228"/>
              <a:gd name="connsiteX30" fmla="*/ 2680159 w 6737282"/>
              <a:gd name="connsiteY30" fmla="*/ 5573313 h 6032228"/>
              <a:gd name="connsiteX31" fmla="*/ 2698265 w 6737282"/>
              <a:gd name="connsiteY31" fmla="*/ 5573313 h 6032228"/>
              <a:gd name="connsiteX32" fmla="*/ 2783846 w 6737282"/>
              <a:gd name="connsiteY32" fmla="*/ 5573313 h 6032228"/>
              <a:gd name="connsiteX33" fmla="*/ 2821023 w 6737282"/>
              <a:gd name="connsiteY33" fmla="*/ 5637336 h 6032228"/>
              <a:gd name="connsiteX34" fmla="*/ 2963060 w 6737282"/>
              <a:gd name="connsiteY34" fmla="*/ 5881934 h 6032228"/>
              <a:gd name="connsiteX35" fmla="*/ 3066097 w 6737282"/>
              <a:gd name="connsiteY35" fmla="*/ 5942660 h 6032228"/>
              <a:gd name="connsiteX36" fmla="*/ 3738008 w 6737282"/>
              <a:gd name="connsiteY36" fmla="*/ 5942660 h 6032228"/>
              <a:gd name="connsiteX37" fmla="*/ 3842494 w 6737282"/>
              <a:gd name="connsiteY37" fmla="*/ 5881934 h 6032228"/>
              <a:gd name="connsiteX38" fmla="*/ 4177724 w 6737282"/>
              <a:gd name="connsiteY38" fmla="*/ 5302148 h 6032228"/>
              <a:gd name="connsiteX39" fmla="*/ 4177724 w 6737282"/>
              <a:gd name="connsiteY39" fmla="*/ 5183586 h 6032228"/>
              <a:gd name="connsiteX40" fmla="*/ 3842494 w 6737282"/>
              <a:gd name="connsiteY40" fmla="*/ 4603800 h 6032228"/>
              <a:gd name="connsiteX41" fmla="*/ 3798414 w 6737282"/>
              <a:gd name="connsiteY41" fmla="*/ 4559340 h 6032228"/>
              <a:gd name="connsiteX42" fmla="*/ 3793313 w 6737282"/>
              <a:gd name="connsiteY42" fmla="*/ 4557203 h 6032228"/>
              <a:gd name="connsiteX43" fmla="*/ 3820657 w 6737282"/>
              <a:gd name="connsiteY43" fmla="*/ 4509913 h 6032228"/>
              <a:gd name="connsiteX44" fmla="*/ 3840991 w 6737282"/>
              <a:gd name="connsiteY44" fmla="*/ 4474742 h 6032228"/>
              <a:gd name="connsiteX45" fmla="*/ 3819900 w 6737282"/>
              <a:gd name="connsiteY45" fmla="*/ 4465898 h 6032228"/>
              <a:gd name="connsiteX46" fmla="*/ 3784219 w 6737282"/>
              <a:gd name="connsiteY46" fmla="*/ 4461158 h 6032228"/>
              <a:gd name="connsiteX47" fmla="*/ 3026307 w 6737282"/>
              <a:gd name="connsiteY47" fmla="*/ 4461158 h 6032228"/>
              <a:gd name="connsiteX48" fmla="*/ 2910084 w 6737282"/>
              <a:gd name="connsiteY48" fmla="*/ 4529655 h 6032228"/>
              <a:gd name="connsiteX49" fmla="*/ 2530310 w 6737282"/>
              <a:gd name="connsiteY49" fmla="*/ 5183651 h 6032228"/>
              <a:gd name="connsiteX50" fmla="*/ 2530310 w 6737282"/>
              <a:gd name="connsiteY50" fmla="*/ 5317387 h 6032228"/>
              <a:gd name="connsiteX51" fmla="*/ 2655664 w 6737282"/>
              <a:gd name="connsiteY51" fmla="*/ 5533256 h 6032228"/>
              <a:gd name="connsiteX52" fmla="*/ 2674015 w 6737282"/>
              <a:gd name="connsiteY52" fmla="*/ 5564857 h 6032228"/>
              <a:gd name="connsiteX53" fmla="*/ 2589005 w 6737282"/>
              <a:gd name="connsiteY53" fmla="*/ 5564857 h 6032228"/>
              <a:gd name="connsiteX54" fmla="*/ 1224899 w 6737282"/>
              <a:gd name="connsiteY54" fmla="*/ 5564857 h 6032228"/>
              <a:gd name="connsiteX55" fmla="*/ 948151 w 6737282"/>
              <a:gd name="connsiteY55" fmla="*/ 5401750 h 6032228"/>
              <a:gd name="connsiteX56" fmla="*/ 43851 w 6737282"/>
              <a:gd name="connsiteY56" fmla="*/ 3844482 h 6032228"/>
              <a:gd name="connsiteX57" fmla="*/ 43851 w 6737282"/>
              <a:gd name="connsiteY57" fmla="*/ 3526038 h 6032228"/>
              <a:gd name="connsiteX58" fmla="*/ 948151 w 6737282"/>
              <a:gd name="connsiteY58" fmla="*/ 1968768 h 6032228"/>
              <a:gd name="connsiteX59" fmla="*/ 1224899 w 6737282"/>
              <a:gd name="connsiteY59" fmla="*/ 1805663 h 6032228"/>
              <a:gd name="connsiteX60" fmla="*/ 4371720 w 6737282"/>
              <a:gd name="connsiteY60" fmla="*/ 257854 h 6032228"/>
              <a:gd name="connsiteX61" fmla="*/ 5796146 w 6737282"/>
              <a:gd name="connsiteY61" fmla="*/ 257854 h 6032228"/>
              <a:gd name="connsiteX62" fmla="*/ 5999634 w 6737282"/>
              <a:gd name="connsiteY62" fmla="*/ 374270 h 6032228"/>
              <a:gd name="connsiteX63" fmla="*/ 6711846 w 6737282"/>
              <a:gd name="connsiteY63" fmla="*/ 1628971 h 6032228"/>
              <a:gd name="connsiteX64" fmla="*/ 6711846 w 6737282"/>
              <a:gd name="connsiteY64" fmla="*/ 1870427 h 6032228"/>
              <a:gd name="connsiteX65" fmla="*/ 5999634 w 6737282"/>
              <a:gd name="connsiteY65" fmla="*/ 3125126 h 6032228"/>
              <a:gd name="connsiteX66" fmla="*/ 5796146 w 6737282"/>
              <a:gd name="connsiteY66" fmla="*/ 3241542 h 6032228"/>
              <a:gd name="connsiteX67" fmla="*/ 4371720 w 6737282"/>
              <a:gd name="connsiteY67" fmla="*/ 3241542 h 6032228"/>
              <a:gd name="connsiteX68" fmla="*/ 4168233 w 6737282"/>
              <a:gd name="connsiteY68" fmla="*/ 3125126 h 6032228"/>
              <a:gd name="connsiteX69" fmla="*/ 3456020 w 6737282"/>
              <a:gd name="connsiteY69" fmla="*/ 1870427 h 6032228"/>
              <a:gd name="connsiteX70" fmla="*/ 3456020 w 6737282"/>
              <a:gd name="connsiteY70" fmla="*/ 1628971 h 6032228"/>
              <a:gd name="connsiteX71" fmla="*/ 4168233 w 6737282"/>
              <a:gd name="connsiteY71" fmla="*/ 374270 h 6032228"/>
              <a:gd name="connsiteX72" fmla="*/ 4371720 w 6737282"/>
              <a:gd name="connsiteY72" fmla="*/ 257854 h 6032228"/>
              <a:gd name="connsiteX73" fmla="*/ 2350132 w 6737282"/>
              <a:gd name="connsiteY73" fmla="*/ 0 h 6032228"/>
              <a:gd name="connsiteX74" fmla="*/ 3150522 w 6737282"/>
              <a:gd name="connsiteY74" fmla="*/ 0 h 6032228"/>
              <a:gd name="connsiteX75" fmla="*/ 3264863 w 6737282"/>
              <a:gd name="connsiteY75" fmla="*/ 65415 h 6032228"/>
              <a:gd name="connsiteX76" fmla="*/ 3665057 w 6737282"/>
              <a:gd name="connsiteY76" fmla="*/ 770436 h 6032228"/>
              <a:gd name="connsiteX77" fmla="*/ 3665057 w 6737282"/>
              <a:gd name="connsiteY77" fmla="*/ 906111 h 6032228"/>
              <a:gd name="connsiteX78" fmla="*/ 3264863 w 6737282"/>
              <a:gd name="connsiteY78" fmla="*/ 1611131 h 6032228"/>
              <a:gd name="connsiteX79" fmla="*/ 3150522 w 6737282"/>
              <a:gd name="connsiteY79" fmla="*/ 1676547 h 6032228"/>
              <a:gd name="connsiteX80" fmla="*/ 2350132 w 6737282"/>
              <a:gd name="connsiteY80" fmla="*/ 1676547 h 6032228"/>
              <a:gd name="connsiteX81" fmla="*/ 2235791 w 6737282"/>
              <a:gd name="connsiteY81" fmla="*/ 1611131 h 6032228"/>
              <a:gd name="connsiteX82" fmla="*/ 1835596 w 6737282"/>
              <a:gd name="connsiteY82" fmla="*/ 906111 h 6032228"/>
              <a:gd name="connsiteX83" fmla="*/ 1835596 w 6737282"/>
              <a:gd name="connsiteY83" fmla="*/ 770436 h 6032228"/>
              <a:gd name="connsiteX84" fmla="*/ 2235791 w 6737282"/>
              <a:gd name="connsiteY84" fmla="*/ 65415 h 6032228"/>
              <a:gd name="connsiteX85" fmla="*/ 2350132 w 6737282"/>
              <a:gd name="connsiteY85" fmla="*/ 0 h 6032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6737282" h="6032228">
                <a:moveTo>
                  <a:pt x="3069307" y="4550727"/>
                </a:moveTo>
                <a:cubicBezTo>
                  <a:pt x="3069307" y="4550727"/>
                  <a:pt x="3069307" y="4550727"/>
                  <a:pt x="3741218" y="4550727"/>
                </a:cubicBezTo>
                <a:cubicBezTo>
                  <a:pt x="3752102" y="4550727"/>
                  <a:pt x="3762715" y="4552172"/>
                  <a:pt x="3772850" y="4554928"/>
                </a:cubicBezTo>
                <a:lnTo>
                  <a:pt x="3794605" y="4564050"/>
                </a:lnTo>
                <a:lnTo>
                  <a:pt x="3781310" y="4587045"/>
                </a:lnTo>
                <a:cubicBezTo>
                  <a:pt x="3661093" y="4794962"/>
                  <a:pt x="3507216" y="5061097"/>
                  <a:pt x="3310252" y="5401750"/>
                </a:cubicBezTo>
                <a:cubicBezTo>
                  <a:pt x="3251786" y="5502720"/>
                  <a:pt x="3146542" y="5564857"/>
                  <a:pt x="3029607" y="5564857"/>
                </a:cubicBezTo>
                <a:cubicBezTo>
                  <a:pt x="3029607" y="5564857"/>
                  <a:pt x="3029607" y="5564857"/>
                  <a:pt x="2804017" y="5564857"/>
                </a:cubicBezTo>
                <a:lnTo>
                  <a:pt x="2777701" y="5564857"/>
                </a:lnTo>
                <a:lnTo>
                  <a:pt x="2752589" y="5521614"/>
                </a:lnTo>
                <a:cubicBezTo>
                  <a:pt x="2717623" y="5461398"/>
                  <a:pt x="2676936" y="5391332"/>
                  <a:pt x="2629590" y="5309799"/>
                </a:cubicBezTo>
                <a:cubicBezTo>
                  <a:pt x="2607824" y="5273652"/>
                  <a:pt x="2607824" y="5227386"/>
                  <a:pt x="2629590" y="5191240"/>
                </a:cubicBezTo>
                <a:cubicBezTo>
                  <a:pt x="2629590" y="5191240"/>
                  <a:pt x="2629590" y="5191240"/>
                  <a:pt x="2966272" y="4611452"/>
                </a:cubicBezTo>
                <a:cubicBezTo>
                  <a:pt x="2986590" y="4573861"/>
                  <a:pt x="3027221" y="4550727"/>
                  <a:pt x="3069307" y="4550727"/>
                </a:cubicBezTo>
                <a:close/>
                <a:moveTo>
                  <a:pt x="1224899" y="1805663"/>
                </a:moveTo>
                <a:cubicBezTo>
                  <a:pt x="1224899" y="1805663"/>
                  <a:pt x="1224899" y="1805663"/>
                  <a:pt x="3029607" y="1805663"/>
                </a:cubicBezTo>
                <a:cubicBezTo>
                  <a:pt x="3146542" y="1805663"/>
                  <a:pt x="3251786" y="1867798"/>
                  <a:pt x="3310252" y="1968768"/>
                </a:cubicBezTo>
                <a:cubicBezTo>
                  <a:pt x="3310252" y="1968768"/>
                  <a:pt x="3310252" y="1968768"/>
                  <a:pt x="4210657" y="3526038"/>
                </a:cubicBezTo>
                <a:cubicBezTo>
                  <a:pt x="4269126" y="3623125"/>
                  <a:pt x="4269126" y="3747395"/>
                  <a:pt x="4210657" y="3844482"/>
                </a:cubicBezTo>
                <a:cubicBezTo>
                  <a:pt x="4210657" y="3844482"/>
                  <a:pt x="4210657" y="3844482"/>
                  <a:pt x="3876331" y="4422707"/>
                </a:cubicBezTo>
                <a:lnTo>
                  <a:pt x="3848154" y="4471437"/>
                </a:lnTo>
                <a:lnTo>
                  <a:pt x="3849146" y="4471853"/>
                </a:lnTo>
                <a:cubicBezTo>
                  <a:pt x="3869404" y="4483677"/>
                  <a:pt x="3886591" y="4500801"/>
                  <a:pt x="3898870" y="4522003"/>
                </a:cubicBezTo>
                <a:cubicBezTo>
                  <a:pt x="3898870" y="4522003"/>
                  <a:pt x="3898870" y="4522003"/>
                  <a:pt x="4277006" y="5175999"/>
                </a:cubicBezTo>
                <a:cubicBezTo>
                  <a:pt x="4301561" y="5216772"/>
                  <a:pt x="4301561" y="5268961"/>
                  <a:pt x="4277006" y="5309735"/>
                </a:cubicBezTo>
                <a:cubicBezTo>
                  <a:pt x="4277006" y="5309735"/>
                  <a:pt x="4277006" y="5309735"/>
                  <a:pt x="3898870" y="5963729"/>
                </a:cubicBezTo>
                <a:cubicBezTo>
                  <a:pt x="3874314" y="6006133"/>
                  <a:pt x="3830116" y="6032228"/>
                  <a:pt x="3781007" y="6032228"/>
                </a:cubicBezTo>
                <a:cubicBezTo>
                  <a:pt x="3781007" y="6032228"/>
                  <a:pt x="3781007" y="6032228"/>
                  <a:pt x="3023096" y="6032228"/>
                </a:cubicBezTo>
                <a:cubicBezTo>
                  <a:pt x="2975623" y="6032228"/>
                  <a:pt x="2929790" y="6006133"/>
                  <a:pt x="2906872" y="5963729"/>
                </a:cubicBezTo>
                <a:cubicBezTo>
                  <a:pt x="2906872" y="5963729"/>
                  <a:pt x="2906872" y="5963729"/>
                  <a:pt x="2703170" y="5612942"/>
                </a:cubicBezTo>
                <a:lnTo>
                  <a:pt x="2680159" y="5573313"/>
                </a:lnTo>
                <a:lnTo>
                  <a:pt x="2698265" y="5573313"/>
                </a:lnTo>
                <a:lnTo>
                  <a:pt x="2783846" y="5573313"/>
                </a:lnTo>
                <a:lnTo>
                  <a:pt x="2821023" y="5637336"/>
                </a:lnTo>
                <a:cubicBezTo>
                  <a:pt x="2963060" y="5881934"/>
                  <a:pt x="2963060" y="5881934"/>
                  <a:pt x="2963060" y="5881934"/>
                </a:cubicBezTo>
                <a:cubicBezTo>
                  <a:pt x="2983378" y="5919525"/>
                  <a:pt x="3024012" y="5942660"/>
                  <a:pt x="3066097" y="5942660"/>
                </a:cubicBezTo>
                <a:cubicBezTo>
                  <a:pt x="3738008" y="5942660"/>
                  <a:pt x="3738008" y="5942660"/>
                  <a:pt x="3738008" y="5942660"/>
                </a:cubicBezTo>
                <a:cubicBezTo>
                  <a:pt x="3781543" y="5942660"/>
                  <a:pt x="3820726" y="5919525"/>
                  <a:pt x="3842494" y="5881934"/>
                </a:cubicBezTo>
                <a:cubicBezTo>
                  <a:pt x="4177724" y="5302148"/>
                  <a:pt x="4177724" y="5302148"/>
                  <a:pt x="4177724" y="5302148"/>
                </a:cubicBezTo>
                <a:cubicBezTo>
                  <a:pt x="4199492" y="5266000"/>
                  <a:pt x="4199492" y="5219733"/>
                  <a:pt x="4177724" y="5183586"/>
                </a:cubicBezTo>
                <a:cubicBezTo>
                  <a:pt x="3842494" y="4603800"/>
                  <a:pt x="3842494" y="4603800"/>
                  <a:pt x="3842494" y="4603800"/>
                </a:cubicBezTo>
                <a:cubicBezTo>
                  <a:pt x="3831610" y="4585003"/>
                  <a:pt x="3816372" y="4569821"/>
                  <a:pt x="3798414" y="4559340"/>
                </a:cubicBezTo>
                <a:lnTo>
                  <a:pt x="3793313" y="4557203"/>
                </a:lnTo>
                <a:lnTo>
                  <a:pt x="3820657" y="4509913"/>
                </a:lnTo>
                <a:lnTo>
                  <a:pt x="3840991" y="4474742"/>
                </a:lnTo>
                <a:lnTo>
                  <a:pt x="3819900" y="4465898"/>
                </a:lnTo>
                <a:cubicBezTo>
                  <a:pt x="3808466" y="4462788"/>
                  <a:pt x="3796496" y="4461158"/>
                  <a:pt x="3784219" y="4461158"/>
                </a:cubicBezTo>
                <a:cubicBezTo>
                  <a:pt x="3026307" y="4461158"/>
                  <a:pt x="3026307" y="4461158"/>
                  <a:pt x="3026307" y="4461158"/>
                </a:cubicBezTo>
                <a:cubicBezTo>
                  <a:pt x="2978836" y="4461158"/>
                  <a:pt x="2933001" y="4487252"/>
                  <a:pt x="2910084" y="4529655"/>
                </a:cubicBezTo>
                <a:cubicBezTo>
                  <a:pt x="2530310" y="5183651"/>
                  <a:pt x="2530310" y="5183651"/>
                  <a:pt x="2530310" y="5183651"/>
                </a:cubicBezTo>
                <a:cubicBezTo>
                  <a:pt x="2505754" y="5224424"/>
                  <a:pt x="2505754" y="5276613"/>
                  <a:pt x="2530310" y="5317387"/>
                </a:cubicBezTo>
                <a:cubicBezTo>
                  <a:pt x="2577781" y="5399135"/>
                  <a:pt x="2619318" y="5470667"/>
                  <a:pt x="2655664" y="5533256"/>
                </a:cubicBezTo>
                <a:lnTo>
                  <a:pt x="2674015" y="5564857"/>
                </a:lnTo>
                <a:lnTo>
                  <a:pt x="2589005" y="5564857"/>
                </a:lnTo>
                <a:cubicBezTo>
                  <a:pt x="2324644" y="5564857"/>
                  <a:pt x="1901666" y="5564857"/>
                  <a:pt x="1224899" y="5564857"/>
                </a:cubicBezTo>
                <a:cubicBezTo>
                  <a:pt x="1111863" y="5564857"/>
                  <a:pt x="1002722" y="5502720"/>
                  <a:pt x="948151" y="5401750"/>
                </a:cubicBezTo>
                <a:cubicBezTo>
                  <a:pt x="948151" y="5401750"/>
                  <a:pt x="948151" y="5401750"/>
                  <a:pt x="43851" y="3844482"/>
                </a:cubicBezTo>
                <a:cubicBezTo>
                  <a:pt x="-14618" y="3747395"/>
                  <a:pt x="-14618" y="3623125"/>
                  <a:pt x="43851" y="3526038"/>
                </a:cubicBezTo>
                <a:cubicBezTo>
                  <a:pt x="43851" y="3526038"/>
                  <a:pt x="43851" y="3526038"/>
                  <a:pt x="948151" y="1968768"/>
                </a:cubicBezTo>
                <a:cubicBezTo>
                  <a:pt x="1002722" y="1867798"/>
                  <a:pt x="1111863" y="1805663"/>
                  <a:pt x="1224899" y="1805663"/>
                </a:cubicBezTo>
                <a:close/>
                <a:moveTo>
                  <a:pt x="4371720" y="257854"/>
                </a:moveTo>
                <a:cubicBezTo>
                  <a:pt x="5796146" y="257854"/>
                  <a:pt x="5796146" y="257854"/>
                  <a:pt x="5796146" y="257854"/>
                </a:cubicBezTo>
                <a:cubicBezTo>
                  <a:pt x="5868214" y="257854"/>
                  <a:pt x="5961481" y="309594"/>
                  <a:pt x="5999634" y="374270"/>
                </a:cubicBezTo>
                <a:cubicBezTo>
                  <a:pt x="6711846" y="1628971"/>
                  <a:pt x="6711846" y="1628971"/>
                  <a:pt x="6711846" y="1628971"/>
                </a:cubicBezTo>
                <a:cubicBezTo>
                  <a:pt x="6745761" y="1697958"/>
                  <a:pt x="6745761" y="1801438"/>
                  <a:pt x="6711846" y="1870427"/>
                </a:cubicBezTo>
                <a:cubicBezTo>
                  <a:pt x="5999634" y="3125126"/>
                  <a:pt x="5999634" y="3125126"/>
                  <a:pt x="5999634" y="3125126"/>
                </a:cubicBezTo>
                <a:cubicBezTo>
                  <a:pt x="5961481" y="3189803"/>
                  <a:pt x="5868214" y="3241542"/>
                  <a:pt x="5796146" y="3241542"/>
                </a:cubicBezTo>
                <a:lnTo>
                  <a:pt x="4371720" y="3241542"/>
                </a:lnTo>
                <a:cubicBezTo>
                  <a:pt x="4295413" y="3241542"/>
                  <a:pt x="4202148" y="3189803"/>
                  <a:pt x="4168233" y="3125126"/>
                </a:cubicBezTo>
                <a:cubicBezTo>
                  <a:pt x="3456020" y="1870427"/>
                  <a:pt x="3456020" y="1870427"/>
                  <a:pt x="3456020" y="1870427"/>
                </a:cubicBezTo>
                <a:cubicBezTo>
                  <a:pt x="3417865" y="1801438"/>
                  <a:pt x="3417865" y="1697958"/>
                  <a:pt x="3456020" y="1628971"/>
                </a:cubicBezTo>
                <a:cubicBezTo>
                  <a:pt x="4168233" y="374270"/>
                  <a:pt x="4168233" y="374270"/>
                  <a:pt x="4168233" y="374270"/>
                </a:cubicBezTo>
                <a:cubicBezTo>
                  <a:pt x="4202148" y="309594"/>
                  <a:pt x="4295413" y="257854"/>
                  <a:pt x="4371720" y="257854"/>
                </a:cubicBezTo>
                <a:close/>
                <a:moveTo>
                  <a:pt x="2350132" y="0"/>
                </a:moveTo>
                <a:cubicBezTo>
                  <a:pt x="3150522" y="0"/>
                  <a:pt x="3150522" y="0"/>
                  <a:pt x="3150522" y="0"/>
                </a:cubicBezTo>
                <a:cubicBezTo>
                  <a:pt x="3191018" y="0"/>
                  <a:pt x="3243425" y="29073"/>
                  <a:pt x="3264863" y="65415"/>
                </a:cubicBezTo>
                <a:cubicBezTo>
                  <a:pt x="3665057" y="770436"/>
                  <a:pt x="3665057" y="770436"/>
                  <a:pt x="3665057" y="770436"/>
                </a:cubicBezTo>
                <a:cubicBezTo>
                  <a:pt x="3684115" y="809200"/>
                  <a:pt x="3684115" y="867346"/>
                  <a:pt x="3665057" y="906111"/>
                </a:cubicBezTo>
                <a:cubicBezTo>
                  <a:pt x="3264863" y="1611131"/>
                  <a:pt x="3264863" y="1611131"/>
                  <a:pt x="3264863" y="1611131"/>
                </a:cubicBezTo>
                <a:cubicBezTo>
                  <a:pt x="3243425" y="1647474"/>
                  <a:pt x="3191018" y="1676547"/>
                  <a:pt x="3150522" y="1676547"/>
                </a:cubicBezTo>
                <a:lnTo>
                  <a:pt x="2350132" y="1676547"/>
                </a:lnTo>
                <a:cubicBezTo>
                  <a:pt x="2307254" y="1676547"/>
                  <a:pt x="2254848" y="1647474"/>
                  <a:pt x="2235791" y="1611131"/>
                </a:cubicBezTo>
                <a:cubicBezTo>
                  <a:pt x="1835596" y="906111"/>
                  <a:pt x="1835596" y="906111"/>
                  <a:pt x="1835596" y="906111"/>
                </a:cubicBezTo>
                <a:cubicBezTo>
                  <a:pt x="1814157" y="867346"/>
                  <a:pt x="1814157" y="809200"/>
                  <a:pt x="1835596" y="770436"/>
                </a:cubicBezTo>
                <a:cubicBezTo>
                  <a:pt x="2235791" y="65415"/>
                  <a:pt x="2235791" y="65415"/>
                  <a:pt x="2235791" y="65415"/>
                </a:cubicBezTo>
                <a:cubicBezTo>
                  <a:pt x="2254848" y="29073"/>
                  <a:pt x="2307254" y="0"/>
                  <a:pt x="2350132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703320" y="3865615"/>
            <a:ext cx="5068061" cy="17480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800">
                <a:latin typeface="+mj-lt"/>
                <a:ea typeface="+mj-ea"/>
                <a:cs typeface="+mj-cs"/>
              </a:rPr>
              <a:t>Il veut regarder des vidéos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6084" y="3202802"/>
            <a:ext cx="2223528" cy="189555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3107" y="1419010"/>
            <a:ext cx="1601313" cy="1573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8403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ED8053C-AF28-403A-90F2-67A100EDEC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0BCDCE7-03A4-438B-9B4A-0F5E37C4C1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007" y="456020"/>
            <a:ext cx="5052962" cy="6032228"/>
          </a:xfrm>
          <a:custGeom>
            <a:avLst/>
            <a:gdLst>
              <a:gd name="connsiteX0" fmla="*/ 3069307 w 6737282"/>
              <a:gd name="connsiteY0" fmla="*/ 4550727 h 6032228"/>
              <a:gd name="connsiteX1" fmla="*/ 3741218 w 6737282"/>
              <a:gd name="connsiteY1" fmla="*/ 4550727 h 6032228"/>
              <a:gd name="connsiteX2" fmla="*/ 3772850 w 6737282"/>
              <a:gd name="connsiteY2" fmla="*/ 4554928 h 6032228"/>
              <a:gd name="connsiteX3" fmla="*/ 3794605 w 6737282"/>
              <a:gd name="connsiteY3" fmla="*/ 4564050 h 6032228"/>
              <a:gd name="connsiteX4" fmla="*/ 3781310 w 6737282"/>
              <a:gd name="connsiteY4" fmla="*/ 4587045 h 6032228"/>
              <a:gd name="connsiteX5" fmla="*/ 3310252 w 6737282"/>
              <a:gd name="connsiteY5" fmla="*/ 5401750 h 6032228"/>
              <a:gd name="connsiteX6" fmla="*/ 3029607 w 6737282"/>
              <a:gd name="connsiteY6" fmla="*/ 5564857 h 6032228"/>
              <a:gd name="connsiteX7" fmla="*/ 2804017 w 6737282"/>
              <a:gd name="connsiteY7" fmla="*/ 5564857 h 6032228"/>
              <a:gd name="connsiteX8" fmla="*/ 2777701 w 6737282"/>
              <a:gd name="connsiteY8" fmla="*/ 5564857 h 6032228"/>
              <a:gd name="connsiteX9" fmla="*/ 2752589 w 6737282"/>
              <a:gd name="connsiteY9" fmla="*/ 5521614 h 6032228"/>
              <a:gd name="connsiteX10" fmla="*/ 2629590 w 6737282"/>
              <a:gd name="connsiteY10" fmla="*/ 5309799 h 6032228"/>
              <a:gd name="connsiteX11" fmla="*/ 2629590 w 6737282"/>
              <a:gd name="connsiteY11" fmla="*/ 5191240 h 6032228"/>
              <a:gd name="connsiteX12" fmla="*/ 2966272 w 6737282"/>
              <a:gd name="connsiteY12" fmla="*/ 4611452 h 6032228"/>
              <a:gd name="connsiteX13" fmla="*/ 3069307 w 6737282"/>
              <a:gd name="connsiteY13" fmla="*/ 4550727 h 6032228"/>
              <a:gd name="connsiteX14" fmla="*/ 1224899 w 6737282"/>
              <a:gd name="connsiteY14" fmla="*/ 1805663 h 6032228"/>
              <a:gd name="connsiteX15" fmla="*/ 3029607 w 6737282"/>
              <a:gd name="connsiteY15" fmla="*/ 1805663 h 6032228"/>
              <a:gd name="connsiteX16" fmla="*/ 3310252 w 6737282"/>
              <a:gd name="connsiteY16" fmla="*/ 1968768 h 6032228"/>
              <a:gd name="connsiteX17" fmla="*/ 4210657 w 6737282"/>
              <a:gd name="connsiteY17" fmla="*/ 3526038 h 6032228"/>
              <a:gd name="connsiteX18" fmla="*/ 4210657 w 6737282"/>
              <a:gd name="connsiteY18" fmla="*/ 3844482 h 6032228"/>
              <a:gd name="connsiteX19" fmla="*/ 3876331 w 6737282"/>
              <a:gd name="connsiteY19" fmla="*/ 4422707 h 6032228"/>
              <a:gd name="connsiteX20" fmla="*/ 3848154 w 6737282"/>
              <a:gd name="connsiteY20" fmla="*/ 4471437 h 6032228"/>
              <a:gd name="connsiteX21" fmla="*/ 3849146 w 6737282"/>
              <a:gd name="connsiteY21" fmla="*/ 4471853 h 6032228"/>
              <a:gd name="connsiteX22" fmla="*/ 3898870 w 6737282"/>
              <a:gd name="connsiteY22" fmla="*/ 4522003 h 6032228"/>
              <a:gd name="connsiteX23" fmla="*/ 4277006 w 6737282"/>
              <a:gd name="connsiteY23" fmla="*/ 5175999 h 6032228"/>
              <a:gd name="connsiteX24" fmla="*/ 4277006 w 6737282"/>
              <a:gd name="connsiteY24" fmla="*/ 5309735 h 6032228"/>
              <a:gd name="connsiteX25" fmla="*/ 3898870 w 6737282"/>
              <a:gd name="connsiteY25" fmla="*/ 5963729 h 6032228"/>
              <a:gd name="connsiteX26" fmla="*/ 3781007 w 6737282"/>
              <a:gd name="connsiteY26" fmla="*/ 6032228 h 6032228"/>
              <a:gd name="connsiteX27" fmla="*/ 3023096 w 6737282"/>
              <a:gd name="connsiteY27" fmla="*/ 6032228 h 6032228"/>
              <a:gd name="connsiteX28" fmla="*/ 2906872 w 6737282"/>
              <a:gd name="connsiteY28" fmla="*/ 5963729 h 6032228"/>
              <a:gd name="connsiteX29" fmla="*/ 2703170 w 6737282"/>
              <a:gd name="connsiteY29" fmla="*/ 5612942 h 6032228"/>
              <a:gd name="connsiteX30" fmla="*/ 2680159 w 6737282"/>
              <a:gd name="connsiteY30" fmla="*/ 5573313 h 6032228"/>
              <a:gd name="connsiteX31" fmla="*/ 2698265 w 6737282"/>
              <a:gd name="connsiteY31" fmla="*/ 5573313 h 6032228"/>
              <a:gd name="connsiteX32" fmla="*/ 2783846 w 6737282"/>
              <a:gd name="connsiteY32" fmla="*/ 5573313 h 6032228"/>
              <a:gd name="connsiteX33" fmla="*/ 2821023 w 6737282"/>
              <a:gd name="connsiteY33" fmla="*/ 5637336 h 6032228"/>
              <a:gd name="connsiteX34" fmla="*/ 2963060 w 6737282"/>
              <a:gd name="connsiteY34" fmla="*/ 5881934 h 6032228"/>
              <a:gd name="connsiteX35" fmla="*/ 3066097 w 6737282"/>
              <a:gd name="connsiteY35" fmla="*/ 5942660 h 6032228"/>
              <a:gd name="connsiteX36" fmla="*/ 3738008 w 6737282"/>
              <a:gd name="connsiteY36" fmla="*/ 5942660 h 6032228"/>
              <a:gd name="connsiteX37" fmla="*/ 3842494 w 6737282"/>
              <a:gd name="connsiteY37" fmla="*/ 5881934 h 6032228"/>
              <a:gd name="connsiteX38" fmla="*/ 4177724 w 6737282"/>
              <a:gd name="connsiteY38" fmla="*/ 5302148 h 6032228"/>
              <a:gd name="connsiteX39" fmla="*/ 4177724 w 6737282"/>
              <a:gd name="connsiteY39" fmla="*/ 5183586 h 6032228"/>
              <a:gd name="connsiteX40" fmla="*/ 3842494 w 6737282"/>
              <a:gd name="connsiteY40" fmla="*/ 4603800 h 6032228"/>
              <a:gd name="connsiteX41" fmla="*/ 3798414 w 6737282"/>
              <a:gd name="connsiteY41" fmla="*/ 4559340 h 6032228"/>
              <a:gd name="connsiteX42" fmla="*/ 3793313 w 6737282"/>
              <a:gd name="connsiteY42" fmla="*/ 4557203 h 6032228"/>
              <a:gd name="connsiteX43" fmla="*/ 3820657 w 6737282"/>
              <a:gd name="connsiteY43" fmla="*/ 4509913 h 6032228"/>
              <a:gd name="connsiteX44" fmla="*/ 3840991 w 6737282"/>
              <a:gd name="connsiteY44" fmla="*/ 4474742 h 6032228"/>
              <a:gd name="connsiteX45" fmla="*/ 3819900 w 6737282"/>
              <a:gd name="connsiteY45" fmla="*/ 4465898 h 6032228"/>
              <a:gd name="connsiteX46" fmla="*/ 3784219 w 6737282"/>
              <a:gd name="connsiteY46" fmla="*/ 4461158 h 6032228"/>
              <a:gd name="connsiteX47" fmla="*/ 3026307 w 6737282"/>
              <a:gd name="connsiteY47" fmla="*/ 4461158 h 6032228"/>
              <a:gd name="connsiteX48" fmla="*/ 2910084 w 6737282"/>
              <a:gd name="connsiteY48" fmla="*/ 4529655 h 6032228"/>
              <a:gd name="connsiteX49" fmla="*/ 2530310 w 6737282"/>
              <a:gd name="connsiteY49" fmla="*/ 5183651 h 6032228"/>
              <a:gd name="connsiteX50" fmla="*/ 2530310 w 6737282"/>
              <a:gd name="connsiteY50" fmla="*/ 5317387 h 6032228"/>
              <a:gd name="connsiteX51" fmla="*/ 2655664 w 6737282"/>
              <a:gd name="connsiteY51" fmla="*/ 5533256 h 6032228"/>
              <a:gd name="connsiteX52" fmla="*/ 2674015 w 6737282"/>
              <a:gd name="connsiteY52" fmla="*/ 5564857 h 6032228"/>
              <a:gd name="connsiteX53" fmla="*/ 2589005 w 6737282"/>
              <a:gd name="connsiteY53" fmla="*/ 5564857 h 6032228"/>
              <a:gd name="connsiteX54" fmla="*/ 1224899 w 6737282"/>
              <a:gd name="connsiteY54" fmla="*/ 5564857 h 6032228"/>
              <a:gd name="connsiteX55" fmla="*/ 948151 w 6737282"/>
              <a:gd name="connsiteY55" fmla="*/ 5401750 h 6032228"/>
              <a:gd name="connsiteX56" fmla="*/ 43851 w 6737282"/>
              <a:gd name="connsiteY56" fmla="*/ 3844482 h 6032228"/>
              <a:gd name="connsiteX57" fmla="*/ 43851 w 6737282"/>
              <a:gd name="connsiteY57" fmla="*/ 3526038 h 6032228"/>
              <a:gd name="connsiteX58" fmla="*/ 948151 w 6737282"/>
              <a:gd name="connsiteY58" fmla="*/ 1968768 h 6032228"/>
              <a:gd name="connsiteX59" fmla="*/ 1224899 w 6737282"/>
              <a:gd name="connsiteY59" fmla="*/ 1805663 h 6032228"/>
              <a:gd name="connsiteX60" fmla="*/ 4371720 w 6737282"/>
              <a:gd name="connsiteY60" fmla="*/ 257854 h 6032228"/>
              <a:gd name="connsiteX61" fmla="*/ 5796146 w 6737282"/>
              <a:gd name="connsiteY61" fmla="*/ 257854 h 6032228"/>
              <a:gd name="connsiteX62" fmla="*/ 5999634 w 6737282"/>
              <a:gd name="connsiteY62" fmla="*/ 374270 h 6032228"/>
              <a:gd name="connsiteX63" fmla="*/ 6711846 w 6737282"/>
              <a:gd name="connsiteY63" fmla="*/ 1628971 h 6032228"/>
              <a:gd name="connsiteX64" fmla="*/ 6711846 w 6737282"/>
              <a:gd name="connsiteY64" fmla="*/ 1870427 h 6032228"/>
              <a:gd name="connsiteX65" fmla="*/ 5999634 w 6737282"/>
              <a:gd name="connsiteY65" fmla="*/ 3125126 h 6032228"/>
              <a:gd name="connsiteX66" fmla="*/ 5796146 w 6737282"/>
              <a:gd name="connsiteY66" fmla="*/ 3241542 h 6032228"/>
              <a:gd name="connsiteX67" fmla="*/ 4371720 w 6737282"/>
              <a:gd name="connsiteY67" fmla="*/ 3241542 h 6032228"/>
              <a:gd name="connsiteX68" fmla="*/ 4168233 w 6737282"/>
              <a:gd name="connsiteY68" fmla="*/ 3125126 h 6032228"/>
              <a:gd name="connsiteX69" fmla="*/ 3456020 w 6737282"/>
              <a:gd name="connsiteY69" fmla="*/ 1870427 h 6032228"/>
              <a:gd name="connsiteX70" fmla="*/ 3456020 w 6737282"/>
              <a:gd name="connsiteY70" fmla="*/ 1628971 h 6032228"/>
              <a:gd name="connsiteX71" fmla="*/ 4168233 w 6737282"/>
              <a:gd name="connsiteY71" fmla="*/ 374270 h 6032228"/>
              <a:gd name="connsiteX72" fmla="*/ 4371720 w 6737282"/>
              <a:gd name="connsiteY72" fmla="*/ 257854 h 6032228"/>
              <a:gd name="connsiteX73" fmla="*/ 2350132 w 6737282"/>
              <a:gd name="connsiteY73" fmla="*/ 0 h 6032228"/>
              <a:gd name="connsiteX74" fmla="*/ 3150522 w 6737282"/>
              <a:gd name="connsiteY74" fmla="*/ 0 h 6032228"/>
              <a:gd name="connsiteX75" fmla="*/ 3264863 w 6737282"/>
              <a:gd name="connsiteY75" fmla="*/ 65415 h 6032228"/>
              <a:gd name="connsiteX76" fmla="*/ 3665057 w 6737282"/>
              <a:gd name="connsiteY76" fmla="*/ 770436 h 6032228"/>
              <a:gd name="connsiteX77" fmla="*/ 3665057 w 6737282"/>
              <a:gd name="connsiteY77" fmla="*/ 906111 h 6032228"/>
              <a:gd name="connsiteX78" fmla="*/ 3264863 w 6737282"/>
              <a:gd name="connsiteY78" fmla="*/ 1611131 h 6032228"/>
              <a:gd name="connsiteX79" fmla="*/ 3150522 w 6737282"/>
              <a:gd name="connsiteY79" fmla="*/ 1676547 h 6032228"/>
              <a:gd name="connsiteX80" fmla="*/ 2350132 w 6737282"/>
              <a:gd name="connsiteY80" fmla="*/ 1676547 h 6032228"/>
              <a:gd name="connsiteX81" fmla="*/ 2235791 w 6737282"/>
              <a:gd name="connsiteY81" fmla="*/ 1611131 h 6032228"/>
              <a:gd name="connsiteX82" fmla="*/ 1835596 w 6737282"/>
              <a:gd name="connsiteY82" fmla="*/ 906111 h 6032228"/>
              <a:gd name="connsiteX83" fmla="*/ 1835596 w 6737282"/>
              <a:gd name="connsiteY83" fmla="*/ 770436 h 6032228"/>
              <a:gd name="connsiteX84" fmla="*/ 2235791 w 6737282"/>
              <a:gd name="connsiteY84" fmla="*/ 65415 h 6032228"/>
              <a:gd name="connsiteX85" fmla="*/ 2350132 w 6737282"/>
              <a:gd name="connsiteY85" fmla="*/ 0 h 6032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6737282" h="6032228">
                <a:moveTo>
                  <a:pt x="3069307" y="4550727"/>
                </a:moveTo>
                <a:cubicBezTo>
                  <a:pt x="3069307" y="4550727"/>
                  <a:pt x="3069307" y="4550727"/>
                  <a:pt x="3741218" y="4550727"/>
                </a:cubicBezTo>
                <a:cubicBezTo>
                  <a:pt x="3752102" y="4550727"/>
                  <a:pt x="3762715" y="4552172"/>
                  <a:pt x="3772850" y="4554928"/>
                </a:cubicBezTo>
                <a:lnTo>
                  <a:pt x="3794605" y="4564050"/>
                </a:lnTo>
                <a:lnTo>
                  <a:pt x="3781310" y="4587045"/>
                </a:lnTo>
                <a:cubicBezTo>
                  <a:pt x="3661093" y="4794962"/>
                  <a:pt x="3507216" y="5061097"/>
                  <a:pt x="3310252" y="5401750"/>
                </a:cubicBezTo>
                <a:cubicBezTo>
                  <a:pt x="3251786" y="5502720"/>
                  <a:pt x="3146542" y="5564857"/>
                  <a:pt x="3029607" y="5564857"/>
                </a:cubicBezTo>
                <a:cubicBezTo>
                  <a:pt x="3029607" y="5564857"/>
                  <a:pt x="3029607" y="5564857"/>
                  <a:pt x="2804017" y="5564857"/>
                </a:cubicBezTo>
                <a:lnTo>
                  <a:pt x="2777701" y="5564857"/>
                </a:lnTo>
                <a:lnTo>
                  <a:pt x="2752589" y="5521614"/>
                </a:lnTo>
                <a:cubicBezTo>
                  <a:pt x="2717623" y="5461398"/>
                  <a:pt x="2676936" y="5391332"/>
                  <a:pt x="2629590" y="5309799"/>
                </a:cubicBezTo>
                <a:cubicBezTo>
                  <a:pt x="2607824" y="5273652"/>
                  <a:pt x="2607824" y="5227386"/>
                  <a:pt x="2629590" y="5191240"/>
                </a:cubicBezTo>
                <a:cubicBezTo>
                  <a:pt x="2629590" y="5191240"/>
                  <a:pt x="2629590" y="5191240"/>
                  <a:pt x="2966272" y="4611452"/>
                </a:cubicBezTo>
                <a:cubicBezTo>
                  <a:pt x="2986590" y="4573861"/>
                  <a:pt x="3027221" y="4550727"/>
                  <a:pt x="3069307" y="4550727"/>
                </a:cubicBezTo>
                <a:close/>
                <a:moveTo>
                  <a:pt x="1224899" y="1805663"/>
                </a:moveTo>
                <a:cubicBezTo>
                  <a:pt x="1224899" y="1805663"/>
                  <a:pt x="1224899" y="1805663"/>
                  <a:pt x="3029607" y="1805663"/>
                </a:cubicBezTo>
                <a:cubicBezTo>
                  <a:pt x="3146542" y="1805663"/>
                  <a:pt x="3251786" y="1867798"/>
                  <a:pt x="3310252" y="1968768"/>
                </a:cubicBezTo>
                <a:cubicBezTo>
                  <a:pt x="3310252" y="1968768"/>
                  <a:pt x="3310252" y="1968768"/>
                  <a:pt x="4210657" y="3526038"/>
                </a:cubicBezTo>
                <a:cubicBezTo>
                  <a:pt x="4269126" y="3623125"/>
                  <a:pt x="4269126" y="3747395"/>
                  <a:pt x="4210657" y="3844482"/>
                </a:cubicBezTo>
                <a:cubicBezTo>
                  <a:pt x="4210657" y="3844482"/>
                  <a:pt x="4210657" y="3844482"/>
                  <a:pt x="3876331" y="4422707"/>
                </a:cubicBezTo>
                <a:lnTo>
                  <a:pt x="3848154" y="4471437"/>
                </a:lnTo>
                <a:lnTo>
                  <a:pt x="3849146" y="4471853"/>
                </a:lnTo>
                <a:cubicBezTo>
                  <a:pt x="3869404" y="4483677"/>
                  <a:pt x="3886591" y="4500801"/>
                  <a:pt x="3898870" y="4522003"/>
                </a:cubicBezTo>
                <a:cubicBezTo>
                  <a:pt x="3898870" y="4522003"/>
                  <a:pt x="3898870" y="4522003"/>
                  <a:pt x="4277006" y="5175999"/>
                </a:cubicBezTo>
                <a:cubicBezTo>
                  <a:pt x="4301561" y="5216772"/>
                  <a:pt x="4301561" y="5268961"/>
                  <a:pt x="4277006" y="5309735"/>
                </a:cubicBezTo>
                <a:cubicBezTo>
                  <a:pt x="4277006" y="5309735"/>
                  <a:pt x="4277006" y="5309735"/>
                  <a:pt x="3898870" y="5963729"/>
                </a:cubicBezTo>
                <a:cubicBezTo>
                  <a:pt x="3874314" y="6006133"/>
                  <a:pt x="3830116" y="6032228"/>
                  <a:pt x="3781007" y="6032228"/>
                </a:cubicBezTo>
                <a:cubicBezTo>
                  <a:pt x="3781007" y="6032228"/>
                  <a:pt x="3781007" y="6032228"/>
                  <a:pt x="3023096" y="6032228"/>
                </a:cubicBezTo>
                <a:cubicBezTo>
                  <a:pt x="2975623" y="6032228"/>
                  <a:pt x="2929790" y="6006133"/>
                  <a:pt x="2906872" y="5963729"/>
                </a:cubicBezTo>
                <a:cubicBezTo>
                  <a:pt x="2906872" y="5963729"/>
                  <a:pt x="2906872" y="5963729"/>
                  <a:pt x="2703170" y="5612942"/>
                </a:cubicBezTo>
                <a:lnTo>
                  <a:pt x="2680159" y="5573313"/>
                </a:lnTo>
                <a:lnTo>
                  <a:pt x="2698265" y="5573313"/>
                </a:lnTo>
                <a:lnTo>
                  <a:pt x="2783846" y="5573313"/>
                </a:lnTo>
                <a:lnTo>
                  <a:pt x="2821023" y="5637336"/>
                </a:lnTo>
                <a:cubicBezTo>
                  <a:pt x="2963060" y="5881934"/>
                  <a:pt x="2963060" y="5881934"/>
                  <a:pt x="2963060" y="5881934"/>
                </a:cubicBezTo>
                <a:cubicBezTo>
                  <a:pt x="2983378" y="5919525"/>
                  <a:pt x="3024012" y="5942660"/>
                  <a:pt x="3066097" y="5942660"/>
                </a:cubicBezTo>
                <a:cubicBezTo>
                  <a:pt x="3738008" y="5942660"/>
                  <a:pt x="3738008" y="5942660"/>
                  <a:pt x="3738008" y="5942660"/>
                </a:cubicBezTo>
                <a:cubicBezTo>
                  <a:pt x="3781543" y="5942660"/>
                  <a:pt x="3820726" y="5919525"/>
                  <a:pt x="3842494" y="5881934"/>
                </a:cubicBezTo>
                <a:cubicBezTo>
                  <a:pt x="4177724" y="5302148"/>
                  <a:pt x="4177724" y="5302148"/>
                  <a:pt x="4177724" y="5302148"/>
                </a:cubicBezTo>
                <a:cubicBezTo>
                  <a:pt x="4199492" y="5266000"/>
                  <a:pt x="4199492" y="5219733"/>
                  <a:pt x="4177724" y="5183586"/>
                </a:cubicBezTo>
                <a:cubicBezTo>
                  <a:pt x="3842494" y="4603800"/>
                  <a:pt x="3842494" y="4603800"/>
                  <a:pt x="3842494" y="4603800"/>
                </a:cubicBezTo>
                <a:cubicBezTo>
                  <a:pt x="3831610" y="4585003"/>
                  <a:pt x="3816372" y="4569821"/>
                  <a:pt x="3798414" y="4559340"/>
                </a:cubicBezTo>
                <a:lnTo>
                  <a:pt x="3793313" y="4557203"/>
                </a:lnTo>
                <a:lnTo>
                  <a:pt x="3820657" y="4509913"/>
                </a:lnTo>
                <a:lnTo>
                  <a:pt x="3840991" y="4474742"/>
                </a:lnTo>
                <a:lnTo>
                  <a:pt x="3819900" y="4465898"/>
                </a:lnTo>
                <a:cubicBezTo>
                  <a:pt x="3808466" y="4462788"/>
                  <a:pt x="3796496" y="4461158"/>
                  <a:pt x="3784219" y="4461158"/>
                </a:cubicBezTo>
                <a:cubicBezTo>
                  <a:pt x="3026307" y="4461158"/>
                  <a:pt x="3026307" y="4461158"/>
                  <a:pt x="3026307" y="4461158"/>
                </a:cubicBezTo>
                <a:cubicBezTo>
                  <a:pt x="2978836" y="4461158"/>
                  <a:pt x="2933001" y="4487252"/>
                  <a:pt x="2910084" y="4529655"/>
                </a:cubicBezTo>
                <a:cubicBezTo>
                  <a:pt x="2530310" y="5183651"/>
                  <a:pt x="2530310" y="5183651"/>
                  <a:pt x="2530310" y="5183651"/>
                </a:cubicBezTo>
                <a:cubicBezTo>
                  <a:pt x="2505754" y="5224424"/>
                  <a:pt x="2505754" y="5276613"/>
                  <a:pt x="2530310" y="5317387"/>
                </a:cubicBezTo>
                <a:cubicBezTo>
                  <a:pt x="2577781" y="5399135"/>
                  <a:pt x="2619318" y="5470667"/>
                  <a:pt x="2655664" y="5533256"/>
                </a:cubicBezTo>
                <a:lnTo>
                  <a:pt x="2674015" y="5564857"/>
                </a:lnTo>
                <a:lnTo>
                  <a:pt x="2589005" y="5564857"/>
                </a:lnTo>
                <a:cubicBezTo>
                  <a:pt x="2324644" y="5564857"/>
                  <a:pt x="1901666" y="5564857"/>
                  <a:pt x="1224899" y="5564857"/>
                </a:cubicBezTo>
                <a:cubicBezTo>
                  <a:pt x="1111863" y="5564857"/>
                  <a:pt x="1002722" y="5502720"/>
                  <a:pt x="948151" y="5401750"/>
                </a:cubicBezTo>
                <a:cubicBezTo>
                  <a:pt x="948151" y="5401750"/>
                  <a:pt x="948151" y="5401750"/>
                  <a:pt x="43851" y="3844482"/>
                </a:cubicBezTo>
                <a:cubicBezTo>
                  <a:pt x="-14618" y="3747395"/>
                  <a:pt x="-14618" y="3623125"/>
                  <a:pt x="43851" y="3526038"/>
                </a:cubicBezTo>
                <a:cubicBezTo>
                  <a:pt x="43851" y="3526038"/>
                  <a:pt x="43851" y="3526038"/>
                  <a:pt x="948151" y="1968768"/>
                </a:cubicBezTo>
                <a:cubicBezTo>
                  <a:pt x="1002722" y="1867798"/>
                  <a:pt x="1111863" y="1805663"/>
                  <a:pt x="1224899" y="1805663"/>
                </a:cubicBezTo>
                <a:close/>
                <a:moveTo>
                  <a:pt x="4371720" y="257854"/>
                </a:moveTo>
                <a:cubicBezTo>
                  <a:pt x="5796146" y="257854"/>
                  <a:pt x="5796146" y="257854"/>
                  <a:pt x="5796146" y="257854"/>
                </a:cubicBezTo>
                <a:cubicBezTo>
                  <a:pt x="5868214" y="257854"/>
                  <a:pt x="5961481" y="309594"/>
                  <a:pt x="5999634" y="374270"/>
                </a:cubicBezTo>
                <a:cubicBezTo>
                  <a:pt x="6711846" y="1628971"/>
                  <a:pt x="6711846" y="1628971"/>
                  <a:pt x="6711846" y="1628971"/>
                </a:cubicBezTo>
                <a:cubicBezTo>
                  <a:pt x="6745761" y="1697958"/>
                  <a:pt x="6745761" y="1801438"/>
                  <a:pt x="6711846" y="1870427"/>
                </a:cubicBezTo>
                <a:cubicBezTo>
                  <a:pt x="5999634" y="3125126"/>
                  <a:pt x="5999634" y="3125126"/>
                  <a:pt x="5999634" y="3125126"/>
                </a:cubicBezTo>
                <a:cubicBezTo>
                  <a:pt x="5961481" y="3189803"/>
                  <a:pt x="5868214" y="3241542"/>
                  <a:pt x="5796146" y="3241542"/>
                </a:cubicBezTo>
                <a:lnTo>
                  <a:pt x="4371720" y="3241542"/>
                </a:lnTo>
                <a:cubicBezTo>
                  <a:pt x="4295413" y="3241542"/>
                  <a:pt x="4202148" y="3189803"/>
                  <a:pt x="4168233" y="3125126"/>
                </a:cubicBezTo>
                <a:cubicBezTo>
                  <a:pt x="3456020" y="1870427"/>
                  <a:pt x="3456020" y="1870427"/>
                  <a:pt x="3456020" y="1870427"/>
                </a:cubicBezTo>
                <a:cubicBezTo>
                  <a:pt x="3417865" y="1801438"/>
                  <a:pt x="3417865" y="1697958"/>
                  <a:pt x="3456020" y="1628971"/>
                </a:cubicBezTo>
                <a:cubicBezTo>
                  <a:pt x="4168233" y="374270"/>
                  <a:pt x="4168233" y="374270"/>
                  <a:pt x="4168233" y="374270"/>
                </a:cubicBezTo>
                <a:cubicBezTo>
                  <a:pt x="4202148" y="309594"/>
                  <a:pt x="4295413" y="257854"/>
                  <a:pt x="4371720" y="257854"/>
                </a:cubicBezTo>
                <a:close/>
                <a:moveTo>
                  <a:pt x="2350132" y="0"/>
                </a:moveTo>
                <a:cubicBezTo>
                  <a:pt x="3150522" y="0"/>
                  <a:pt x="3150522" y="0"/>
                  <a:pt x="3150522" y="0"/>
                </a:cubicBezTo>
                <a:cubicBezTo>
                  <a:pt x="3191018" y="0"/>
                  <a:pt x="3243425" y="29073"/>
                  <a:pt x="3264863" y="65415"/>
                </a:cubicBezTo>
                <a:cubicBezTo>
                  <a:pt x="3665057" y="770436"/>
                  <a:pt x="3665057" y="770436"/>
                  <a:pt x="3665057" y="770436"/>
                </a:cubicBezTo>
                <a:cubicBezTo>
                  <a:pt x="3684115" y="809200"/>
                  <a:pt x="3684115" y="867346"/>
                  <a:pt x="3665057" y="906111"/>
                </a:cubicBezTo>
                <a:cubicBezTo>
                  <a:pt x="3264863" y="1611131"/>
                  <a:pt x="3264863" y="1611131"/>
                  <a:pt x="3264863" y="1611131"/>
                </a:cubicBezTo>
                <a:cubicBezTo>
                  <a:pt x="3243425" y="1647474"/>
                  <a:pt x="3191018" y="1676547"/>
                  <a:pt x="3150522" y="1676547"/>
                </a:cubicBezTo>
                <a:lnTo>
                  <a:pt x="2350132" y="1676547"/>
                </a:lnTo>
                <a:cubicBezTo>
                  <a:pt x="2307254" y="1676547"/>
                  <a:pt x="2254848" y="1647474"/>
                  <a:pt x="2235791" y="1611131"/>
                </a:cubicBezTo>
                <a:cubicBezTo>
                  <a:pt x="1835596" y="906111"/>
                  <a:pt x="1835596" y="906111"/>
                  <a:pt x="1835596" y="906111"/>
                </a:cubicBezTo>
                <a:cubicBezTo>
                  <a:pt x="1814157" y="867346"/>
                  <a:pt x="1814157" y="809200"/>
                  <a:pt x="1835596" y="770436"/>
                </a:cubicBezTo>
                <a:cubicBezTo>
                  <a:pt x="2235791" y="65415"/>
                  <a:pt x="2235791" y="65415"/>
                  <a:pt x="2235791" y="65415"/>
                </a:cubicBezTo>
                <a:cubicBezTo>
                  <a:pt x="2254848" y="29073"/>
                  <a:pt x="2307254" y="0"/>
                  <a:pt x="2350132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703320" y="3865615"/>
            <a:ext cx="5068061" cy="17480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800">
                <a:latin typeface="+mj-lt"/>
                <a:ea typeface="+mj-ea"/>
                <a:cs typeface="+mj-cs"/>
              </a:rPr>
              <a:t>Il veut manger du popcorn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084" y="3058185"/>
            <a:ext cx="2223528" cy="218479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0504" y="1138176"/>
            <a:ext cx="1446518" cy="2135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1109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ED8053C-AF28-403A-90F2-67A100EDEC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0BCDCE7-03A4-438B-9B4A-0F5E37C4C1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007" y="456020"/>
            <a:ext cx="5052962" cy="6032228"/>
          </a:xfrm>
          <a:custGeom>
            <a:avLst/>
            <a:gdLst>
              <a:gd name="connsiteX0" fmla="*/ 3069307 w 6737282"/>
              <a:gd name="connsiteY0" fmla="*/ 4550727 h 6032228"/>
              <a:gd name="connsiteX1" fmla="*/ 3741218 w 6737282"/>
              <a:gd name="connsiteY1" fmla="*/ 4550727 h 6032228"/>
              <a:gd name="connsiteX2" fmla="*/ 3772850 w 6737282"/>
              <a:gd name="connsiteY2" fmla="*/ 4554928 h 6032228"/>
              <a:gd name="connsiteX3" fmla="*/ 3794605 w 6737282"/>
              <a:gd name="connsiteY3" fmla="*/ 4564050 h 6032228"/>
              <a:gd name="connsiteX4" fmla="*/ 3781310 w 6737282"/>
              <a:gd name="connsiteY4" fmla="*/ 4587045 h 6032228"/>
              <a:gd name="connsiteX5" fmla="*/ 3310252 w 6737282"/>
              <a:gd name="connsiteY5" fmla="*/ 5401750 h 6032228"/>
              <a:gd name="connsiteX6" fmla="*/ 3029607 w 6737282"/>
              <a:gd name="connsiteY6" fmla="*/ 5564857 h 6032228"/>
              <a:gd name="connsiteX7" fmla="*/ 2804017 w 6737282"/>
              <a:gd name="connsiteY7" fmla="*/ 5564857 h 6032228"/>
              <a:gd name="connsiteX8" fmla="*/ 2777701 w 6737282"/>
              <a:gd name="connsiteY8" fmla="*/ 5564857 h 6032228"/>
              <a:gd name="connsiteX9" fmla="*/ 2752589 w 6737282"/>
              <a:gd name="connsiteY9" fmla="*/ 5521614 h 6032228"/>
              <a:gd name="connsiteX10" fmla="*/ 2629590 w 6737282"/>
              <a:gd name="connsiteY10" fmla="*/ 5309799 h 6032228"/>
              <a:gd name="connsiteX11" fmla="*/ 2629590 w 6737282"/>
              <a:gd name="connsiteY11" fmla="*/ 5191240 h 6032228"/>
              <a:gd name="connsiteX12" fmla="*/ 2966272 w 6737282"/>
              <a:gd name="connsiteY12" fmla="*/ 4611452 h 6032228"/>
              <a:gd name="connsiteX13" fmla="*/ 3069307 w 6737282"/>
              <a:gd name="connsiteY13" fmla="*/ 4550727 h 6032228"/>
              <a:gd name="connsiteX14" fmla="*/ 1224899 w 6737282"/>
              <a:gd name="connsiteY14" fmla="*/ 1805663 h 6032228"/>
              <a:gd name="connsiteX15" fmla="*/ 3029607 w 6737282"/>
              <a:gd name="connsiteY15" fmla="*/ 1805663 h 6032228"/>
              <a:gd name="connsiteX16" fmla="*/ 3310252 w 6737282"/>
              <a:gd name="connsiteY16" fmla="*/ 1968768 h 6032228"/>
              <a:gd name="connsiteX17" fmla="*/ 4210657 w 6737282"/>
              <a:gd name="connsiteY17" fmla="*/ 3526038 h 6032228"/>
              <a:gd name="connsiteX18" fmla="*/ 4210657 w 6737282"/>
              <a:gd name="connsiteY18" fmla="*/ 3844482 h 6032228"/>
              <a:gd name="connsiteX19" fmla="*/ 3876331 w 6737282"/>
              <a:gd name="connsiteY19" fmla="*/ 4422707 h 6032228"/>
              <a:gd name="connsiteX20" fmla="*/ 3848154 w 6737282"/>
              <a:gd name="connsiteY20" fmla="*/ 4471437 h 6032228"/>
              <a:gd name="connsiteX21" fmla="*/ 3849146 w 6737282"/>
              <a:gd name="connsiteY21" fmla="*/ 4471853 h 6032228"/>
              <a:gd name="connsiteX22" fmla="*/ 3898870 w 6737282"/>
              <a:gd name="connsiteY22" fmla="*/ 4522003 h 6032228"/>
              <a:gd name="connsiteX23" fmla="*/ 4277006 w 6737282"/>
              <a:gd name="connsiteY23" fmla="*/ 5175999 h 6032228"/>
              <a:gd name="connsiteX24" fmla="*/ 4277006 w 6737282"/>
              <a:gd name="connsiteY24" fmla="*/ 5309735 h 6032228"/>
              <a:gd name="connsiteX25" fmla="*/ 3898870 w 6737282"/>
              <a:gd name="connsiteY25" fmla="*/ 5963729 h 6032228"/>
              <a:gd name="connsiteX26" fmla="*/ 3781007 w 6737282"/>
              <a:gd name="connsiteY26" fmla="*/ 6032228 h 6032228"/>
              <a:gd name="connsiteX27" fmla="*/ 3023096 w 6737282"/>
              <a:gd name="connsiteY27" fmla="*/ 6032228 h 6032228"/>
              <a:gd name="connsiteX28" fmla="*/ 2906872 w 6737282"/>
              <a:gd name="connsiteY28" fmla="*/ 5963729 h 6032228"/>
              <a:gd name="connsiteX29" fmla="*/ 2703170 w 6737282"/>
              <a:gd name="connsiteY29" fmla="*/ 5612942 h 6032228"/>
              <a:gd name="connsiteX30" fmla="*/ 2680159 w 6737282"/>
              <a:gd name="connsiteY30" fmla="*/ 5573313 h 6032228"/>
              <a:gd name="connsiteX31" fmla="*/ 2698265 w 6737282"/>
              <a:gd name="connsiteY31" fmla="*/ 5573313 h 6032228"/>
              <a:gd name="connsiteX32" fmla="*/ 2783846 w 6737282"/>
              <a:gd name="connsiteY32" fmla="*/ 5573313 h 6032228"/>
              <a:gd name="connsiteX33" fmla="*/ 2821023 w 6737282"/>
              <a:gd name="connsiteY33" fmla="*/ 5637336 h 6032228"/>
              <a:gd name="connsiteX34" fmla="*/ 2963060 w 6737282"/>
              <a:gd name="connsiteY34" fmla="*/ 5881934 h 6032228"/>
              <a:gd name="connsiteX35" fmla="*/ 3066097 w 6737282"/>
              <a:gd name="connsiteY35" fmla="*/ 5942660 h 6032228"/>
              <a:gd name="connsiteX36" fmla="*/ 3738008 w 6737282"/>
              <a:gd name="connsiteY36" fmla="*/ 5942660 h 6032228"/>
              <a:gd name="connsiteX37" fmla="*/ 3842494 w 6737282"/>
              <a:gd name="connsiteY37" fmla="*/ 5881934 h 6032228"/>
              <a:gd name="connsiteX38" fmla="*/ 4177724 w 6737282"/>
              <a:gd name="connsiteY38" fmla="*/ 5302148 h 6032228"/>
              <a:gd name="connsiteX39" fmla="*/ 4177724 w 6737282"/>
              <a:gd name="connsiteY39" fmla="*/ 5183586 h 6032228"/>
              <a:gd name="connsiteX40" fmla="*/ 3842494 w 6737282"/>
              <a:gd name="connsiteY40" fmla="*/ 4603800 h 6032228"/>
              <a:gd name="connsiteX41" fmla="*/ 3798414 w 6737282"/>
              <a:gd name="connsiteY41" fmla="*/ 4559340 h 6032228"/>
              <a:gd name="connsiteX42" fmla="*/ 3793313 w 6737282"/>
              <a:gd name="connsiteY42" fmla="*/ 4557203 h 6032228"/>
              <a:gd name="connsiteX43" fmla="*/ 3820657 w 6737282"/>
              <a:gd name="connsiteY43" fmla="*/ 4509913 h 6032228"/>
              <a:gd name="connsiteX44" fmla="*/ 3840991 w 6737282"/>
              <a:gd name="connsiteY44" fmla="*/ 4474742 h 6032228"/>
              <a:gd name="connsiteX45" fmla="*/ 3819900 w 6737282"/>
              <a:gd name="connsiteY45" fmla="*/ 4465898 h 6032228"/>
              <a:gd name="connsiteX46" fmla="*/ 3784219 w 6737282"/>
              <a:gd name="connsiteY46" fmla="*/ 4461158 h 6032228"/>
              <a:gd name="connsiteX47" fmla="*/ 3026307 w 6737282"/>
              <a:gd name="connsiteY47" fmla="*/ 4461158 h 6032228"/>
              <a:gd name="connsiteX48" fmla="*/ 2910084 w 6737282"/>
              <a:gd name="connsiteY48" fmla="*/ 4529655 h 6032228"/>
              <a:gd name="connsiteX49" fmla="*/ 2530310 w 6737282"/>
              <a:gd name="connsiteY49" fmla="*/ 5183651 h 6032228"/>
              <a:gd name="connsiteX50" fmla="*/ 2530310 w 6737282"/>
              <a:gd name="connsiteY50" fmla="*/ 5317387 h 6032228"/>
              <a:gd name="connsiteX51" fmla="*/ 2655664 w 6737282"/>
              <a:gd name="connsiteY51" fmla="*/ 5533256 h 6032228"/>
              <a:gd name="connsiteX52" fmla="*/ 2674015 w 6737282"/>
              <a:gd name="connsiteY52" fmla="*/ 5564857 h 6032228"/>
              <a:gd name="connsiteX53" fmla="*/ 2589005 w 6737282"/>
              <a:gd name="connsiteY53" fmla="*/ 5564857 h 6032228"/>
              <a:gd name="connsiteX54" fmla="*/ 1224899 w 6737282"/>
              <a:gd name="connsiteY54" fmla="*/ 5564857 h 6032228"/>
              <a:gd name="connsiteX55" fmla="*/ 948151 w 6737282"/>
              <a:gd name="connsiteY55" fmla="*/ 5401750 h 6032228"/>
              <a:gd name="connsiteX56" fmla="*/ 43851 w 6737282"/>
              <a:gd name="connsiteY56" fmla="*/ 3844482 h 6032228"/>
              <a:gd name="connsiteX57" fmla="*/ 43851 w 6737282"/>
              <a:gd name="connsiteY57" fmla="*/ 3526038 h 6032228"/>
              <a:gd name="connsiteX58" fmla="*/ 948151 w 6737282"/>
              <a:gd name="connsiteY58" fmla="*/ 1968768 h 6032228"/>
              <a:gd name="connsiteX59" fmla="*/ 1224899 w 6737282"/>
              <a:gd name="connsiteY59" fmla="*/ 1805663 h 6032228"/>
              <a:gd name="connsiteX60" fmla="*/ 4371720 w 6737282"/>
              <a:gd name="connsiteY60" fmla="*/ 257854 h 6032228"/>
              <a:gd name="connsiteX61" fmla="*/ 5796146 w 6737282"/>
              <a:gd name="connsiteY61" fmla="*/ 257854 h 6032228"/>
              <a:gd name="connsiteX62" fmla="*/ 5999634 w 6737282"/>
              <a:gd name="connsiteY62" fmla="*/ 374270 h 6032228"/>
              <a:gd name="connsiteX63" fmla="*/ 6711846 w 6737282"/>
              <a:gd name="connsiteY63" fmla="*/ 1628971 h 6032228"/>
              <a:gd name="connsiteX64" fmla="*/ 6711846 w 6737282"/>
              <a:gd name="connsiteY64" fmla="*/ 1870427 h 6032228"/>
              <a:gd name="connsiteX65" fmla="*/ 5999634 w 6737282"/>
              <a:gd name="connsiteY65" fmla="*/ 3125126 h 6032228"/>
              <a:gd name="connsiteX66" fmla="*/ 5796146 w 6737282"/>
              <a:gd name="connsiteY66" fmla="*/ 3241542 h 6032228"/>
              <a:gd name="connsiteX67" fmla="*/ 4371720 w 6737282"/>
              <a:gd name="connsiteY67" fmla="*/ 3241542 h 6032228"/>
              <a:gd name="connsiteX68" fmla="*/ 4168233 w 6737282"/>
              <a:gd name="connsiteY68" fmla="*/ 3125126 h 6032228"/>
              <a:gd name="connsiteX69" fmla="*/ 3456020 w 6737282"/>
              <a:gd name="connsiteY69" fmla="*/ 1870427 h 6032228"/>
              <a:gd name="connsiteX70" fmla="*/ 3456020 w 6737282"/>
              <a:gd name="connsiteY70" fmla="*/ 1628971 h 6032228"/>
              <a:gd name="connsiteX71" fmla="*/ 4168233 w 6737282"/>
              <a:gd name="connsiteY71" fmla="*/ 374270 h 6032228"/>
              <a:gd name="connsiteX72" fmla="*/ 4371720 w 6737282"/>
              <a:gd name="connsiteY72" fmla="*/ 257854 h 6032228"/>
              <a:gd name="connsiteX73" fmla="*/ 2350132 w 6737282"/>
              <a:gd name="connsiteY73" fmla="*/ 0 h 6032228"/>
              <a:gd name="connsiteX74" fmla="*/ 3150522 w 6737282"/>
              <a:gd name="connsiteY74" fmla="*/ 0 h 6032228"/>
              <a:gd name="connsiteX75" fmla="*/ 3264863 w 6737282"/>
              <a:gd name="connsiteY75" fmla="*/ 65415 h 6032228"/>
              <a:gd name="connsiteX76" fmla="*/ 3665057 w 6737282"/>
              <a:gd name="connsiteY76" fmla="*/ 770436 h 6032228"/>
              <a:gd name="connsiteX77" fmla="*/ 3665057 w 6737282"/>
              <a:gd name="connsiteY77" fmla="*/ 906111 h 6032228"/>
              <a:gd name="connsiteX78" fmla="*/ 3264863 w 6737282"/>
              <a:gd name="connsiteY78" fmla="*/ 1611131 h 6032228"/>
              <a:gd name="connsiteX79" fmla="*/ 3150522 w 6737282"/>
              <a:gd name="connsiteY79" fmla="*/ 1676547 h 6032228"/>
              <a:gd name="connsiteX80" fmla="*/ 2350132 w 6737282"/>
              <a:gd name="connsiteY80" fmla="*/ 1676547 h 6032228"/>
              <a:gd name="connsiteX81" fmla="*/ 2235791 w 6737282"/>
              <a:gd name="connsiteY81" fmla="*/ 1611131 h 6032228"/>
              <a:gd name="connsiteX82" fmla="*/ 1835596 w 6737282"/>
              <a:gd name="connsiteY82" fmla="*/ 906111 h 6032228"/>
              <a:gd name="connsiteX83" fmla="*/ 1835596 w 6737282"/>
              <a:gd name="connsiteY83" fmla="*/ 770436 h 6032228"/>
              <a:gd name="connsiteX84" fmla="*/ 2235791 w 6737282"/>
              <a:gd name="connsiteY84" fmla="*/ 65415 h 6032228"/>
              <a:gd name="connsiteX85" fmla="*/ 2350132 w 6737282"/>
              <a:gd name="connsiteY85" fmla="*/ 0 h 6032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6737282" h="6032228">
                <a:moveTo>
                  <a:pt x="3069307" y="4550727"/>
                </a:moveTo>
                <a:cubicBezTo>
                  <a:pt x="3069307" y="4550727"/>
                  <a:pt x="3069307" y="4550727"/>
                  <a:pt x="3741218" y="4550727"/>
                </a:cubicBezTo>
                <a:cubicBezTo>
                  <a:pt x="3752102" y="4550727"/>
                  <a:pt x="3762715" y="4552172"/>
                  <a:pt x="3772850" y="4554928"/>
                </a:cubicBezTo>
                <a:lnTo>
                  <a:pt x="3794605" y="4564050"/>
                </a:lnTo>
                <a:lnTo>
                  <a:pt x="3781310" y="4587045"/>
                </a:lnTo>
                <a:cubicBezTo>
                  <a:pt x="3661093" y="4794962"/>
                  <a:pt x="3507216" y="5061097"/>
                  <a:pt x="3310252" y="5401750"/>
                </a:cubicBezTo>
                <a:cubicBezTo>
                  <a:pt x="3251786" y="5502720"/>
                  <a:pt x="3146542" y="5564857"/>
                  <a:pt x="3029607" y="5564857"/>
                </a:cubicBezTo>
                <a:cubicBezTo>
                  <a:pt x="3029607" y="5564857"/>
                  <a:pt x="3029607" y="5564857"/>
                  <a:pt x="2804017" y="5564857"/>
                </a:cubicBezTo>
                <a:lnTo>
                  <a:pt x="2777701" y="5564857"/>
                </a:lnTo>
                <a:lnTo>
                  <a:pt x="2752589" y="5521614"/>
                </a:lnTo>
                <a:cubicBezTo>
                  <a:pt x="2717623" y="5461398"/>
                  <a:pt x="2676936" y="5391332"/>
                  <a:pt x="2629590" y="5309799"/>
                </a:cubicBezTo>
                <a:cubicBezTo>
                  <a:pt x="2607824" y="5273652"/>
                  <a:pt x="2607824" y="5227386"/>
                  <a:pt x="2629590" y="5191240"/>
                </a:cubicBezTo>
                <a:cubicBezTo>
                  <a:pt x="2629590" y="5191240"/>
                  <a:pt x="2629590" y="5191240"/>
                  <a:pt x="2966272" y="4611452"/>
                </a:cubicBezTo>
                <a:cubicBezTo>
                  <a:pt x="2986590" y="4573861"/>
                  <a:pt x="3027221" y="4550727"/>
                  <a:pt x="3069307" y="4550727"/>
                </a:cubicBezTo>
                <a:close/>
                <a:moveTo>
                  <a:pt x="1224899" y="1805663"/>
                </a:moveTo>
                <a:cubicBezTo>
                  <a:pt x="1224899" y="1805663"/>
                  <a:pt x="1224899" y="1805663"/>
                  <a:pt x="3029607" y="1805663"/>
                </a:cubicBezTo>
                <a:cubicBezTo>
                  <a:pt x="3146542" y="1805663"/>
                  <a:pt x="3251786" y="1867798"/>
                  <a:pt x="3310252" y="1968768"/>
                </a:cubicBezTo>
                <a:cubicBezTo>
                  <a:pt x="3310252" y="1968768"/>
                  <a:pt x="3310252" y="1968768"/>
                  <a:pt x="4210657" y="3526038"/>
                </a:cubicBezTo>
                <a:cubicBezTo>
                  <a:pt x="4269126" y="3623125"/>
                  <a:pt x="4269126" y="3747395"/>
                  <a:pt x="4210657" y="3844482"/>
                </a:cubicBezTo>
                <a:cubicBezTo>
                  <a:pt x="4210657" y="3844482"/>
                  <a:pt x="4210657" y="3844482"/>
                  <a:pt x="3876331" y="4422707"/>
                </a:cubicBezTo>
                <a:lnTo>
                  <a:pt x="3848154" y="4471437"/>
                </a:lnTo>
                <a:lnTo>
                  <a:pt x="3849146" y="4471853"/>
                </a:lnTo>
                <a:cubicBezTo>
                  <a:pt x="3869404" y="4483677"/>
                  <a:pt x="3886591" y="4500801"/>
                  <a:pt x="3898870" y="4522003"/>
                </a:cubicBezTo>
                <a:cubicBezTo>
                  <a:pt x="3898870" y="4522003"/>
                  <a:pt x="3898870" y="4522003"/>
                  <a:pt x="4277006" y="5175999"/>
                </a:cubicBezTo>
                <a:cubicBezTo>
                  <a:pt x="4301561" y="5216772"/>
                  <a:pt x="4301561" y="5268961"/>
                  <a:pt x="4277006" y="5309735"/>
                </a:cubicBezTo>
                <a:cubicBezTo>
                  <a:pt x="4277006" y="5309735"/>
                  <a:pt x="4277006" y="5309735"/>
                  <a:pt x="3898870" y="5963729"/>
                </a:cubicBezTo>
                <a:cubicBezTo>
                  <a:pt x="3874314" y="6006133"/>
                  <a:pt x="3830116" y="6032228"/>
                  <a:pt x="3781007" y="6032228"/>
                </a:cubicBezTo>
                <a:cubicBezTo>
                  <a:pt x="3781007" y="6032228"/>
                  <a:pt x="3781007" y="6032228"/>
                  <a:pt x="3023096" y="6032228"/>
                </a:cubicBezTo>
                <a:cubicBezTo>
                  <a:pt x="2975623" y="6032228"/>
                  <a:pt x="2929790" y="6006133"/>
                  <a:pt x="2906872" y="5963729"/>
                </a:cubicBezTo>
                <a:cubicBezTo>
                  <a:pt x="2906872" y="5963729"/>
                  <a:pt x="2906872" y="5963729"/>
                  <a:pt x="2703170" y="5612942"/>
                </a:cubicBezTo>
                <a:lnTo>
                  <a:pt x="2680159" y="5573313"/>
                </a:lnTo>
                <a:lnTo>
                  <a:pt x="2698265" y="5573313"/>
                </a:lnTo>
                <a:lnTo>
                  <a:pt x="2783846" y="5573313"/>
                </a:lnTo>
                <a:lnTo>
                  <a:pt x="2821023" y="5637336"/>
                </a:lnTo>
                <a:cubicBezTo>
                  <a:pt x="2963060" y="5881934"/>
                  <a:pt x="2963060" y="5881934"/>
                  <a:pt x="2963060" y="5881934"/>
                </a:cubicBezTo>
                <a:cubicBezTo>
                  <a:pt x="2983378" y="5919525"/>
                  <a:pt x="3024012" y="5942660"/>
                  <a:pt x="3066097" y="5942660"/>
                </a:cubicBezTo>
                <a:cubicBezTo>
                  <a:pt x="3738008" y="5942660"/>
                  <a:pt x="3738008" y="5942660"/>
                  <a:pt x="3738008" y="5942660"/>
                </a:cubicBezTo>
                <a:cubicBezTo>
                  <a:pt x="3781543" y="5942660"/>
                  <a:pt x="3820726" y="5919525"/>
                  <a:pt x="3842494" y="5881934"/>
                </a:cubicBezTo>
                <a:cubicBezTo>
                  <a:pt x="4177724" y="5302148"/>
                  <a:pt x="4177724" y="5302148"/>
                  <a:pt x="4177724" y="5302148"/>
                </a:cubicBezTo>
                <a:cubicBezTo>
                  <a:pt x="4199492" y="5266000"/>
                  <a:pt x="4199492" y="5219733"/>
                  <a:pt x="4177724" y="5183586"/>
                </a:cubicBezTo>
                <a:cubicBezTo>
                  <a:pt x="3842494" y="4603800"/>
                  <a:pt x="3842494" y="4603800"/>
                  <a:pt x="3842494" y="4603800"/>
                </a:cubicBezTo>
                <a:cubicBezTo>
                  <a:pt x="3831610" y="4585003"/>
                  <a:pt x="3816372" y="4569821"/>
                  <a:pt x="3798414" y="4559340"/>
                </a:cubicBezTo>
                <a:lnTo>
                  <a:pt x="3793313" y="4557203"/>
                </a:lnTo>
                <a:lnTo>
                  <a:pt x="3820657" y="4509913"/>
                </a:lnTo>
                <a:lnTo>
                  <a:pt x="3840991" y="4474742"/>
                </a:lnTo>
                <a:lnTo>
                  <a:pt x="3819900" y="4465898"/>
                </a:lnTo>
                <a:cubicBezTo>
                  <a:pt x="3808466" y="4462788"/>
                  <a:pt x="3796496" y="4461158"/>
                  <a:pt x="3784219" y="4461158"/>
                </a:cubicBezTo>
                <a:cubicBezTo>
                  <a:pt x="3026307" y="4461158"/>
                  <a:pt x="3026307" y="4461158"/>
                  <a:pt x="3026307" y="4461158"/>
                </a:cubicBezTo>
                <a:cubicBezTo>
                  <a:pt x="2978836" y="4461158"/>
                  <a:pt x="2933001" y="4487252"/>
                  <a:pt x="2910084" y="4529655"/>
                </a:cubicBezTo>
                <a:cubicBezTo>
                  <a:pt x="2530310" y="5183651"/>
                  <a:pt x="2530310" y="5183651"/>
                  <a:pt x="2530310" y="5183651"/>
                </a:cubicBezTo>
                <a:cubicBezTo>
                  <a:pt x="2505754" y="5224424"/>
                  <a:pt x="2505754" y="5276613"/>
                  <a:pt x="2530310" y="5317387"/>
                </a:cubicBezTo>
                <a:cubicBezTo>
                  <a:pt x="2577781" y="5399135"/>
                  <a:pt x="2619318" y="5470667"/>
                  <a:pt x="2655664" y="5533256"/>
                </a:cubicBezTo>
                <a:lnTo>
                  <a:pt x="2674015" y="5564857"/>
                </a:lnTo>
                <a:lnTo>
                  <a:pt x="2589005" y="5564857"/>
                </a:lnTo>
                <a:cubicBezTo>
                  <a:pt x="2324644" y="5564857"/>
                  <a:pt x="1901666" y="5564857"/>
                  <a:pt x="1224899" y="5564857"/>
                </a:cubicBezTo>
                <a:cubicBezTo>
                  <a:pt x="1111863" y="5564857"/>
                  <a:pt x="1002722" y="5502720"/>
                  <a:pt x="948151" y="5401750"/>
                </a:cubicBezTo>
                <a:cubicBezTo>
                  <a:pt x="948151" y="5401750"/>
                  <a:pt x="948151" y="5401750"/>
                  <a:pt x="43851" y="3844482"/>
                </a:cubicBezTo>
                <a:cubicBezTo>
                  <a:pt x="-14618" y="3747395"/>
                  <a:pt x="-14618" y="3623125"/>
                  <a:pt x="43851" y="3526038"/>
                </a:cubicBezTo>
                <a:cubicBezTo>
                  <a:pt x="43851" y="3526038"/>
                  <a:pt x="43851" y="3526038"/>
                  <a:pt x="948151" y="1968768"/>
                </a:cubicBezTo>
                <a:cubicBezTo>
                  <a:pt x="1002722" y="1867798"/>
                  <a:pt x="1111863" y="1805663"/>
                  <a:pt x="1224899" y="1805663"/>
                </a:cubicBezTo>
                <a:close/>
                <a:moveTo>
                  <a:pt x="4371720" y="257854"/>
                </a:moveTo>
                <a:cubicBezTo>
                  <a:pt x="5796146" y="257854"/>
                  <a:pt x="5796146" y="257854"/>
                  <a:pt x="5796146" y="257854"/>
                </a:cubicBezTo>
                <a:cubicBezTo>
                  <a:pt x="5868214" y="257854"/>
                  <a:pt x="5961481" y="309594"/>
                  <a:pt x="5999634" y="374270"/>
                </a:cubicBezTo>
                <a:cubicBezTo>
                  <a:pt x="6711846" y="1628971"/>
                  <a:pt x="6711846" y="1628971"/>
                  <a:pt x="6711846" y="1628971"/>
                </a:cubicBezTo>
                <a:cubicBezTo>
                  <a:pt x="6745761" y="1697958"/>
                  <a:pt x="6745761" y="1801438"/>
                  <a:pt x="6711846" y="1870427"/>
                </a:cubicBezTo>
                <a:cubicBezTo>
                  <a:pt x="5999634" y="3125126"/>
                  <a:pt x="5999634" y="3125126"/>
                  <a:pt x="5999634" y="3125126"/>
                </a:cubicBezTo>
                <a:cubicBezTo>
                  <a:pt x="5961481" y="3189803"/>
                  <a:pt x="5868214" y="3241542"/>
                  <a:pt x="5796146" y="3241542"/>
                </a:cubicBezTo>
                <a:lnTo>
                  <a:pt x="4371720" y="3241542"/>
                </a:lnTo>
                <a:cubicBezTo>
                  <a:pt x="4295413" y="3241542"/>
                  <a:pt x="4202148" y="3189803"/>
                  <a:pt x="4168233" y="3125126"/>
                </a:cubicBezTo>
                <a:cubicBezTo>
                  <a:pt x="3456020" y="1870427"/>
                  <a:pt x="3456020" y="1870427"/>
                  <a:pt x="3456020" y="1870427"/>
                </a:cubicBezTo>
                <a:cubicBezTo>
                  <a:pt x="3417865" y="1801438"/>
                  <a:pt x="3417865" y="1697958"/>
                  <a:pt x="3456020" y="1628971"/>
                </a:cubicBezTo>
                <a:cubicBezTo>
                  <a:pt x="4168233" y="374270"/>
                  <a:pt x="4168233" y="374270"/>
                  <a:pt x="4168233" y="374270"/>
                </a:cubicBezTo>
                <a:cubicBezTo>
                  <a:pt x="4202148" y="309594"/>
                  <a:pt x="4295413" y="257854"/>
                  <a:pt x="4371720" y="257854"/>
                </a:cubicBezTo>
                <a:close/>
                <a:moveTo>
                  <a:pt x="2350132" y="0"/>
                </a:moveTo>
                <a:cubicBezTo>
                  <a:pt x="3150522" y="0"/>
                  <a:pt x="3150522" y="0"/>
                  <a:pt x="3150522" y="0"/>
                </a:cubicBezTo>
                <a:cubicBezTo>
                  <a:pt x="3191018" y="0"/>
                  <a:pt x="3243425" y="29073"/>
                  <a:pt x="3264863" y="65415"/>
                </a:cubicBezTo>
                <a:cubicBezTo>
                  <a:pt x="3665057" y="770436"/>
                  <a:pt x="3665057" y="770436"/>
                  <a:pt x="3665057" y="770436"/>
                </a:cubicBezTo>
                <a:cubicBezTo>
                  <a:pt x="3684115" y="809200"/>
                  <a:pt x="3684115" y="867346"/>
                  <a:pt x="3665057" y="906111"/>
                </a:cubicBezTo>
                <a:cubicBezTo>
                  <a:pt x="3264863" y="1611131"/>
                  <a:pt x="3264863" y="1611131"/>
                  <a:pt x="3264863" y="1611131"/>
                </a:cubicBezTo>
                <a:cubicBezTo>
                  <a:pt x="3243425" y="1647474"/>
                  <a:pt x="3191018" y="1676547"/>
                  <a:pt x="3150522" y="1676547"/>
                </a:cubicBezTo>
                <a:lnTo>
                  <a:pt x="2350132" y="1676547"/>
                </a:lnTo>
                <a:cubicBezTo>
                  <a:pt x="2307254" y="1676547"/>
                  <a:pt x="2254848" y="1647474"/>
                  <a:pt x="2235791" y="1611131"/>
                </a:cubicBezTo>
                <a:cubicBezTo>
                  <a:pt x="1835596" y="906111"/>
                  <a:pt x="1835596" y="906111"/>
                  <a:pt x="1835596" y="906111"/>
                </a:cubicBezTo>
                <a:cubicBezTo>
                  <a:pt x="1814157" y="867346"/>
                  <a:pt x="1814157" y="809200"/>
                  <a:pt x="1835596" y="770436"/>
                </a:cubicBezTo>
                <a:cubicBezTo>
                  <a:pt x="2235791" y="65415"/>
                  <a:pt x="2235791" y="65415"/>
                  <a:pt x="2235791" y="65415"/>
                </a:cubicBezTo>
                <a:cubicBezTo>
                  <a:pt x="2254848" y="29073"/>
                  <a:pt x="2307254" y="0"/>
                  <a:pt x="2350132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703320" y="3865615"/>
            <a:ext cx="5068061" cy="17480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800">
                <a:latin typeface="+mj-lt"/>
                <a:ea typeface="+mj-ea"/>
                <a:cs typeface="+mj-cs"/>
              </a:rPr>
              <a:t>Il veut écouter la professeure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6084" y="3383463"/>
            <a:ext cx="2223528" cy="153423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3107" y="1419010"/>
            <a:ext cx="1601313" cy="1573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065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ED8053C-AF28-403A-90F2-67A100EDEC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0BCDCE7-03A4-438B-9B4A-0F5E37C4C1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007" y="456020"/>
            <a:ext cx="5052962" cy="6032228"/>
          </a:xfrm>
          <a:custGeom>
            <a:avLst/>
            <a:gdLst>
              <a:gd name="connsiteX0" fmla="*/ 3069307 w 6737282"/>
              <a:gd name="connsiteY0" fmla="*/ 4550727 h 6032228"/>
              <a:gd name="connsiteX1" fmla="*/ 3741218 w 6737282"/>
              <a:gd name="connsiteY1" fmla="*/ 4550727 h 6032228"/>
              <a:gd name="connsiteX2" fmla="*/ 3772850 w 6737282"/>
              <a:gd name="connsiteY2" fmla="*/ 4554928 h 6032228"/>
              <a:gd name="connsiteX3" fmla="*/ 3794605 w 6737282"/>
              <a:gd name="connsiteY3" fmla="*/ 4564050 h 6032228"/>
              <a:gd name="connsiteX4" fmla="*/ 3781310 w 6737282"/>
              <a:gd name="connsiteY4" fmla="*/ 4587045 h 6032228"/>
              <a:gd name="connsiteX5" fmla="*/ 3310252 w 6737282"/>
              <a:gd name="connsiteY5" fmla="*/ 5401750 h 6032228"/>
              <a:gd name="connsiteX6" fmla="*/ 3029607 w 6737282"/>
              <a:gd name="connsiteY6" fmla="*/ 5564857 h 6032228"/>
              <a:gd name="connsiteX7" fmla="*/ 2804017 w 6737282"/>
              <a:gd name="connsiteY7" fmla="*/ 5564857 h 6032228"/>
              <a:gd name="connsiteX8" fmla="*/ 2777701 w 6737282"/>
              <a:gd name="connsiteY8" fmla="*/ 5564857 h 6032228"/>
              <a:gd name="connsiteX9" fmla="*/ 2752589 w 6737282"/>
              <a:gd name="connsiteY9" fmla="*/ 5521614 h 6032228"/>
              <a:gd name="connsiteX10" fmla="*/ 2629590 w 6737282"/>
              <a:gd name="connsiteY10" fmla="*/ 5309799 h 6032228"/>
              <a:gd name="connsiteX11" fmla="*/ 2629590 w 6737282"/>
              <a:gd name="connsiteY11" fmla="*/ 5191240 h 6032228"/>
              <a:gd name="connsiteX12" fmla="*/ 2966272 w 6737282"/>
              <a:gd name="connsiteY12" fmla="*/ 4611452 h 6032228"/>
              <a:gd name="connsiteX13" fmla="*/ 3069307 w 6737282"/>
              <a:gd name="connsiteY13" fmla="*/ 4550727 h 6032228"/>
              <a:gd name="connsiteX14" fmla="*/ 1224899 w 6737282"/>
              <a:gd name="connsiteY14" fmla="*/ 1805663 h 6032228"/>
              <a:gd name="connsiteX15" fmla="*/ 3029607 w 6737282"/>
              <a:gd name="connsiteY15" fmla="*/ 1805663 h 6032228"/>
              <a:gd name="connsiteX16" fmla="*/ 3310252 w 6737282"/>
              <a:gd name="connsiteY16" fmla="*/ 1968768 h 6032228"/>
              <a:gd name="connsiteX17" fmla="*/ 4210657 w 6737282"/>
              <a:gd name="connsiteY17" fmla="*/ 3526038 h 6032228"/>
              <a:gd name="connsiteX18" fmla="*/ 4210657 w 6737282"/>
              <a:gd name="connsiteY18" fmla="*/ 3844482 h 6032228"/>
              <a:gd name="connsiteX19" fmla="*/ 3876331 w 6737282"/>
              <a:gd name="connsiteY19" fmla="*/ 4422707 h 6032228"/>
              <a:gd name="connsiteX20" fmla="*/ 3848154 w 6737282"/>
              <a:gd name="connsiteY20" fmla="*/ 4471437 h 6032228"/>
              <a:gd name="connsiteX21" fmla="*/ 3849146 w 6737282"/>
              <a:gd name="connsiteY21" fmla="*/ 4471853 h 6032228"/>
              <a:gd name="connsiteX22" fmla="*/ 3898870 w 6737282"/>
              <a:gd name="connsiteY22" fmla="*/ 4522003 h 6032228"/>
              <a:gd name="connsiteX23" fmla="*/ 4277006 w 6737282"/>
              <a:gd name="connsiteY23" fmla="*/ 5175999 h 6032228"/>
              <a:gd name="connsiteX24" fmla="*/ 4277006 w 6737282"/>
              <a:gd name="connsiteY24" fmla="*/ 5309735 h 6032228"/>
              <a:gd name="connsiteX25" fmla="*/ 3898870 w 6737282"/>
              <a:gd name="connsiteY25" fmla="*/ 5963729 h 6032228"/>
              <a:gd name="connsiteX26" fmla="*/ 3781007 w 6737282"/>
              <a:gd name="connsiteY26" fmla="*/ 6032228 h 6032228"/>
              <a:gd name="connsiteX27" fmla="*/ 3023096 w 6737282"/>
              <a:gd name="connsiteY27" fmla="*/ 6032228 h 6032228"/>
              <a:gd name="connsiteX28" fmla="*/ 2906872 w 6737282"/>
              <a:gd name="connsiteY28" fmla="*/ 5963729 h 6032228"/>
              <a:gd name="connsiteX29" fmla="*/ 2703170 w 6737282"/>
              <a:gd name="connsiteY29" fmla="*/ 5612942 h 6032228"/>
              <a:gd name="connsiteX30" fmla="*/ 2680159 w 6737282"/>
              <a:gd name="connsiteY30" fmla="*/ 5573313 h 6032228"/>
              <a:gd name="connsiteX31" fmla="*/ 2698265 w 6737282"/>
              <a:gd name="connsiteY31" fmla="*/ 5573313 h 6032228"/>
              <a:gd name="connsiteX32" fmla="*/ 2783846 w 6737282"/>
              <a:gd name="connsiteY32" fmla="*/ 5573313 h 6032228"/>
              <a:gd name="connsiteX33" fmla="*/ 2821023 w 6737282"/>
              <a:gd name="connsiteY33" fmla="*/ 5637336 h 6032228"/>
              <a:gd name="connsiteX34" fmla="*/ 2963060 w 6737282"/>
              <a:gd name="connsiteY34" fmla="*/ 5881934 h 6032228"/>
              <a:gd name="connsiteX35" fmla="*/ 3066097 w 6737282"/>
              <a:gd name="connsiteY35" fmla="*/ 5942660 h 6032228"/>
              <a:gd name="connsiteX36" fmla="*/ 3738008 w 6737282"/>
              <a:gd name="connsiteY36" fmla="*/ 5942660 h 6032228"/>
              <a:gd name="connsiteX37" fmla="*/ 3842494 w 6737282"/>
              <a:gd name="connsiteY37" fmla="*/ 5881934 h 6032228"/>
              <a:gd name="connsiteX38" fmla="*/ 4177724 w 6737282"/>
              <a:gd name="connsiteY38" fmla="*/ 5302148 h 6032228"/>
              <a:gd name="connsiteX39" fmla="*/ 4177724 w 6737282"/>
              <a:gd name="connsiteY39" fmla="*/ 5183586 h 6032228"/>
              <a:gd name="connsiteX40" fmla="*/ 3842494 w 6737282"/>
              <a:gd name="connsiteY40" fmla="*/ 4603800 h 6032228"/>
              <a:gd name="connsiteX41" fmla="*/ 3798414 w 6737282"/>
              <a:gd name="connsiteY41" fmla="*/ 4559340 h 6032228"/>
              <a:gd name="connsiteX42" fmla="*/ 3793313 w 6737282"/>
              <a:gd name="connsiteY42" fmla="*/ 4557203 h 6032228"/>
              <a:gd name="connsiteX43" fmla="*/ 3820657 w 6737282"/>
              <a:gd name="connsiteY43" fmla="*/ 4509913 h 6032228"/>
              <a:gd name="connsiteX44" fmla="*/ 3840991 w 6737282"/>
              <a:gd name="connsiteY44" fmla="*/ 4474742 h 6032228"/>
              <a:gd name="connsiteX45" fmla="*/ 3819900 w 6737282"/>
              <a:gd name="connsiteY45" fmla="*/ 4465898 h 6032228"/>
              <a:gd name="connsiteX46" fmla="*/ 3784219 w 6737282"/>
              <a:gd name="connsiteY46" fmla="*/ 4461158 h 6032228"/>
              <a:gd name="connsiteX47" fmla="*/ 3026307 w 6737282"/>
              <a:gd name="connsiteY47" fmla="*/ 4461158 h 6032228"/>
              <a:gd name="connsiteX48" fmla="*/ 2910084 w 6737282"/>
              <a:gd name="connsiteY48" fmla="*/ 4529655 h 6032228"/>
              <a:gd name="connsiteX49" fmla="*/ 2530310 w 6737282"/>
              <a:gd name="connsiteY49" fmla="*/ 5183651 h 6032228"/>
              <a:gd name="connsiteX50" fmla="*/ 2530310 w 6737282"/>
              <a:gd name="connsiteY50" fmla="*/ 5317387 h 6032228"/>
              <a:gd name="connsiteX51" fmla="*/ 2655664 w 6737282"/>
              <a:gd name="connsiteY51" fmla="*/ 5533256 h 6032228"/>
              <a:gd name="connsiteX52" fmla="*/ 2674015 w 6737282"/>
              <a:gd name="connsiteY52" fmla="*/ 5564857 h 6032228"/>
              <a:gd name="connsiteX53" fmla="*/ 2589005 w 6737282"/>
              <a:gd name="connsiteY53" fmla="*/ 5564857 h 6032228"/>
              <a:gd name="connsiteX54" fmla="*/ 1224899 w 6737282"/>
              <a:gd name="connsiteY54" fmla="*/ 5564857 h 6032228"/>
              <a:gd name="connsiteX55" fmla="*/ 948151 w 6737282"/>
              <a:gd name="connsiteY55" fmla="*/ 5401750 h 6032228"/>
              <a:gd name="connsiteX56" fmla="*/ 43851 w 6737282"/>
              <a:gd name="connsiteY56" fmla="*/ 3844482 h 6032228"/>
              <a:gd name="connsiteX57" fmla="*/ 43851 w 6737282"/>
              <a:gd name="connsiteY57" fmla="*/ 3526038 h 6032228"/>
              <a:gd name="connsiteX58" fmla="*/ 948151 w 6737282"/>
              <a:gd name="connsiteY58" fmla="*/ 1968768 h 6032228"/>
              <a:gd name="connsiteX59" fmla="*/ 1224899 w 6737282"/>
              <a:gd name="connsiteY59" fmla="*/ 1805663 h 6032228"/>
              <a:gd name="connsiteX60" fmla="*/ 4371720 w 6737282"/>
              <a:gd name="connsiteY60" fmla="*/ 257854 h 6032228"/>
              <a:gd name="connsiteX61" fmla="*/ 5796146 w 6737282"/>
              <a:gd name="connsiteY61" fmla="*/ 257854 h 6032228"/>
              <a:gd name="connsiteX62" fmla="*/ 5999634 w 6737282"/>
              <a:gd name="connsiteY62" fmla="*/ 374270 h 6032228"/>
              <a:gd name="connsiteX63" fmla="*/ 6711846 w 6737282"/>
              <a:gd name="connsiteY63" fmla="*/ 1628971 h 6032228"/>
              <a:gd name="connsiteX64" fmla="*/ 6711846 w 6737282"/>
              <a:gd name="connsiteY64" fmla="*/ 1870427 h 6032228"/>
              <a:gd name="connsiteX65" fmla="*/ 5999634 w 6737282"/>
              <a:gd name="connsiteY65" fmla="*/ 3125126 h 6032228"/>
              <a:gd name="connsiteX66" fmla="*/ 5796146 w 6737282"/>
              <a:gd name="connsiteY66" fmla="*/ 3241542 h 6032228"/>
              <a:gd name="connsiteX67" fmla="*/ 4371720 w 6737282"/>
              <a:gd name="connsiteY67" fmla="*/ 3241542 h 6032228"/>
              <a:gd name="connsiteX68" fmla="*/ 4168233 w 6737282"/>
              <a:gd name="connsiteY68" fmla="*/ 3125126 h 6032228"/>
              <a:gd name="connsiteX69" fmla="*/ 3456020 w 6737282"/>
              <a:gd name="connsiteY69" fmla="*/ 1870427 h 6032228"/>
              <a:gd name="connsiteX70" fmla="*/ 3456020 w 6737282"/>
              <a:gd name="connsiteY70" fmla="*/ 1628971 h 6032228"/>
              <a:gd name="connsiteX71" fmla="*/ 4168233 w 6737282"/>
              <a:gd name="connsiteY71" fmla="*/ 374270 h 6032228"/>
              <a:gd name="connsiteX72" fmla="*/ 4371720 w 6737282"/>
              <a:gd name="connsiteY72" fmla="*/ 257854 h 6032228"/>
              <a:gd name="connsiteX73" fmla="*/ 2350132 w 6737282"/>
              <a:gd name="connsiteY73" fmla="*/ 0 h 6032228"/>
              <a:gd name="connsiteX74" fmla="*/ 3150522 w 6737282"/>
              <a:gd name="connsiteY74" fmla="*/ 0 h 6032228"/>
              <a:gd name="connsiteX75" fmla="*/ 3264863 w 6737282"/>
              <a:gd name="connsiteY75" fmla="*/ 65415 h 6032228"/>
              <a:gd name="connsiteX76" fmla="*/ 3665057 w 6737282"/>
              <a:gd name="connsiteY76" fmla="*/ 770436 h 6032228"/>
              <a:gd name="connsiteX77" fmla="*/ 3665057 w 6737282"/>
              <a:gd name="connsiteY77" fmla="*/ 906111 h 6032228"/>
              <a:gd name="connsiteX78" fmla="*/ 3264863 w 6737282"/>
              <a:gd name="connsiteY78" fmla="*/ 1611131 h 6032228"/>
              <a:gd name="connsiteX79" fmla="*/ 3150522 w 6737282"/>
              <a:gd name="connsiteY79" fmla="*/ 1676547 h 6032228"/>
              <a:gd name="connsiteX80" fmla="*/ 2350132 w 6737282"/>
              <a:gd name="connsiteY80" fmla="*/ 1676547 h 6032228"/>
              <a:gd name="connsiteX81" fmla="*/ 2235791 w 6737282"/>
              <a:gd name="connsiteY81" fmla="*/ 1611131 h 6032228"/>
              <a:gd name="connsiteX82" fmla="*/ 1835596 w 6737282"/>
              <a:gd name="connsiteY82" fmla="*/ 906111 h 6032228"/>
              <a:gd name="connsiteX83" fmla="*/ 1835596 w 6737282"/>
              <a:gd name="connsiteY83" fmla="*/ 770436 h 6032228"/>
              <a:gd name="connsiteX84" fmla="*/ 2235791 w 6737282"/>
              <a:gd name="connsiteY84" fmla="*/ 65415 h 6032228"/>
              <a:gd name="connsiteX85" fmla="*/ 2350132 w 6737282"/>
              <a:gd name="connsiteY85" fmla="*/ 0 h 6032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6737282" h="6032228">
                <a:moveTo>
                  <a:pt x="3069307" y="4550727"/>
                </a:moveTo>
                <a:cubicBezTo>
                  <a:pt x="3069307" y="4550727"/>
                  <a:pt x="3069307" y="4550727"/>
                  <a:pt x="3741218" y="4550727"/>
                </a:cubicBezTo>
                <a:cubicBezTo>
                  <a:pt x="3752102" y="4550727"/>
                  <a:pt x="3762715" y="4552172"/>
                  <a:pt x="3772850" y="4554928"/>
                </a:cubicBezTo>
                <a:lnTo>
                  <a:pt x="3794605" y="4564050"/>
                </a:lnTo>
                <a:lnTo>
                  <a:pt x="3781310" y="4587045"/>
                </a:lnTo>
                <a:cubicBezTo>
                  <a:pt x="3661093" y="4794962"/>
                  <a:pt x="3507216" y="5061097"/>
                  <a:pt x="3310252" y="5401750"/>
                </a:cubicBezTo>
                <a:cubicBezTo>
                  <a:pt x="3251786" y="5502720"/>
                  <a:pt x="3146542" y="5564857"/>
                  <a:pt x="3029607" y="5564857"/>
                </a:cubicBezTo>
                <a:cubicBezTo>
                  <a:pt x="3029607" y="5564857"/>
                  <a:pt x="3029607" y="5564857"/>
                  <a:pt x="2804017" y="5564857"/>
                </a:cubicBezTo>
                <a:lnTo>
                  <a:pt x="2777701" y="5564857"/>
                </a:lnTo>
                <a:lnTo>
                  <a:pt x="2752589" y="5521614"/>
                </a:lnTo>
                <a:cubicBezTo>
                  <a:pt x="2717623" y="5461398"/>
                  <a:pt x="2676936" y="5391332"/>
                  <a:pt x="2629590" y="5309799"/>
                </a:cubicBezTo>
                <a:cubicBezTo>
                  <a:pt x="2607824" y="5273652"/>
                  <a:pt x="2607824" y="5227386"/>
                  <a:pt x="2629590" y="5191240"/>
                </a:cubicBezTo>
                <a:cubicBezTo>
                  <a:pt x="2629590" y="5191240"/>
                  <a:pt x="2629590" y="5191240"/>
                  <a:pt x="2966272" y="4611452"/>
                </a:cubicBezTo>
                <a:cubicBezTo>
                  <a:pt x="2986590" y="4573861"/>
                  <a:pt x="3027221" y="4550727"/>
                  <a:pt x="3069307" y="4550727"/>
                </a:cubicBezTo>
                <a:close/>
                <a:moveTo>
                  <a:pt x="1224899" y="1805663"/>
                </a:moveTo>
                <a:cubicBezTo>
                  <a:pt x="1224899" y="1805663"/>
                  <a:pt x="1224899" y="1805663"/>
                  <a:pt x="3029607" y="1805663"/>
                </a:cubicBezTo>
                <a:cubicBezTo>
                  <a:pt x="3146542" y="1805663"/>
                  <a:pt x="3251786" y="1867798"/>
                  <a:pt x="3310252" y="1968768"/>
                </a:cubicBezTo>
                <a:cubicBezTo>
                  <a:pt x="3310252" y="1968768"/>
                  <a:pt x="3310252" y="1968768"/>
                  <a:pt x="4210657" y="3526038"/>
                </a:cubicBezTo>
                <a:cubicBezTo>
                  <a:pt x="4269126" y="3623125"/>
                  <a:pt x="4269126" y="3747395"/>
                  <a:pt x="4210657" y="3844482"/>
                </a:cubicBezTo>
                <a:cubicBezTo>
                  <a:pt x="4210657" y="3844482"/>
                  <a:pt x="4210657" y="3844482"/>
                  <a:pt x="3876331" y="4422707"/>
                </a:cubicBezTo>
                <a:lnTo>
                  <a:pt x="3848154" y="4471437"/>
                </a:lnTo>
                <a:lnTo>
                  <a:pt x="3849146" y="4471853"/>
                </a:lnTo>
                <a:cubicBezTo>
                  <a:pt x="3869404" y="4483677"/>
                  <a:pt x="3886591" y="4500801"/>
                  <a:pt x="3898870" y="4522003"/>
                </a:cubicBezTo>
                <a:cubicBezTo>
                  <a:pt x="3898870" y="4522003"/>
                  <a:pt x="3898870" y="4522003"/>
                  <a:pt x="4277006" y="5175999"/>
                </a:cubicBezTo>
                <a:cubicBezTo>
                  <a:pt x="4301561" y="5216772"/>
                  <a:pt x="4301561" y="5268961"/>
                  <a:pt x="4277006" y="5309735"/>
                </a:cubicBezTo>
                <a:cubicBezTo>
                  <a:pt x="4277006" y="5309735"/>
                  <a:pt x="4277006" y="5309735"/>
                  <a:pt x="3898870" y="5963729"/>
                </a:cubicBezTo>
                <a:cubicBezTo>
                  <a:pt x="3874314" y="6006133"/>
                  <a:pt x="3830116" y="6032228"/>
                  <a:pt x="3781007" y="6032228"/>
                </a:cubicBezTo>
                <a:cubicBezTo>
                  <a:pt x="3781007" y="6032228"/>
                  <a:pt x="3781007" y="6032228"/>
                  <a:pt x="3023096" y="6032228"/>
                </a:cubicBezTo>
                <a:cubicBezTo>
                  <a:pt x="2975623" y="6032228"/>
                  <a:pt x="2929790" y="6006133"/>
                  <a:pt x="2906872" y="5963729"/>
                </a:cubicBezTo>
                <a:cubicBezTo>
                  <a:pt x="2906872" y="5963729"/>
                  <a:pt x="2906872" y="5963729"/>
                  <a:pt x="2703170" y="5612942"/>
                </a:cubicBezTo>
                <a:lnTo>
                  <a:pt x="2680159" y="5573313"/>
                </a:lnTo>
                <a:lnTo>
                  <a:pt x="2698265" y="5573313"/>
                </a:lnTo>
                <a:lnTo>
                  <a:pt x="2783846" y="5573313"/>
                </a:lnTo>
                <a:lnTo>
                  <a:pt x="2821023" y="5637336"/>
                </a:lnTo>
                <a:cubicBezTo>
                  <a:pt x="2963060" y="5881934"/>
                  <a:pt x="2963060" y="5881934"/>
                  <a:pt x="2963060" y="5881934"/>
                </a:cubicBezTo>
                <a:cubicBezTo>
                  <a:pt x="2983378" y="5919525"/>
                  <a:pt x="3024012" y="5942660"/>
                  <a:pt x="3066097" y="5942660"/>
                </a:cubicBezTo>
                <a:cubicBezTo>
                  <a:pt x="3738008" y="5942660"/>
                  <a:pt x="3738008" y="5942660"/>
                  <a:pt x="3738008" y="5942660"/>
                </a:cubicBezTo>
                <a:cubicBezTo>
                  <a:pt x="3781543" y="5942660"/>
                  <a:pt x="3820726" y="5919525"/>
                  <a:pt x="3842494" y="5881934"/>
                </a:cubicBezTo>
                <a:cubicBezTo>
                  <a:pt x="4177724" y="5302148"/>
                  <a:pt x="4177724" y="5302148"/>
                  <a:pt x="4177724" y="5302148"/>
                </a:cubicBezTo>
                <a:cubicBezTo>
                  <a:pt x="4199492" y="5266000"/>
                  <a:pt x="4199492" y="5219733"/>
                  <a:pt x="4177724" y="5183586"/>
                </a:cubicBezTo>
                <a:cubicBezTo>
                  <a:pt x="3842494" y="4603800"/>
                  <a:pt x="3842494" y="4603800"/>
                  <a:pt x="3842494" y="4603800"/>
                </a:cubicBezTo>
                <a:cubicBezTo>
                  <a:pt x="3831610" y="4585003"/>
                  <a:pt x="3816372" y="4569821"/>
                  <a:pt x="3798414" y="4559340"/>
                </a:cubicBezTo>
                <a:lnTo>
                  <a:pt x="3793313" y="4557203"/>
                </a:lnTo>
                <a:lnTo>
                  <a:pt x="3820657" y="4509913"/>
                </a:lnTo>
                <a:lnTo>
                  <a:pt x="3840991" y="4474742"/>
                </a:lnTo>
                <a:lnTo>
                  <a:pt x="3819900" y="4465898"/>
                </a:lnTo>
                <a:cubicBezTo>
                  <a:pt x="3808466" y="4462788"/>
                  <a:pt x="3796496" y="4461158"/>
                  <a:pt x="3784219" y="4461158"/>
                </a:cubicBezTo>
                <a:cubicBezTo>
                  <a:pt x="3026307" y="4461158"/>
                  <a:pt x="3026307" y="4461158"/>
                  <a:pt x="3026307" y="4461158"/>
                </a:cubicBezTo>
                <a:cubicBezTo>
                  <a:pt x="2978836" y="4461158"/>
                  <a:pt x="2933001" y="4487252"/>
                  <a:pt x="2910084" y="4529655"/>
                </a:cubicBezTo>
                <a:cubicBezTo>
                  <a:pt x="2530310" y="5183651"/>
                  <a:pt x="2530310" y="5183651"/>
                  <a:pt x="2530310" y="5183651"/>
                </a:cubicBezTo>
                <a:cubicBezTo>
                  <a:pt x="2505754" y="5224424"/>
                  <a:pt x="2505754" y="5276613"/>
                  <a:pt x="2530310" y="5317387"/>
                </a:cubicBezTo>
                <a:cubicBezTo>
                  <a:pt x="2577781" y="5399135"/>
                  <a:pt x="2619318" y="5470667"/>
                  <a:pt x="2655664" y="5533256"/>
                </a:cubicBezTo>
                <a:lnTo>
                  <a:pt x="2674015" y="5564857"/>
                </a:lnTo>
                <a:lnTo>
                  <a:pt x="2589005" y="5564857"/>
                </a:lnTo>
                <a:cubicBezTo>
                  <a:pt x="2324644" y="5564857"/>
                  <a:pt x="1901666" y="5564857"/>
                  <a:pt x="1224899" y="5564857"/>
                </a:cubicBezTo>
                <a:cubicBezTo>
                  <a:pt x="1111863" y="5564857"/>
                  <a:pt x="1002722" y="5502720"/>
                  <a:pt x="948151" y="5401750"/>
                </a:cubicBezTo>
                <a:cubicBezTo>
                  <a:pt x="948151" y="5401750"/>
                  <a:pt x="948151" y="5401750"/>
                  <a:pt x="43851" y="3844482"/>
                </a:cubicBezTo>
                <a:cubicBezTo>
                  <a:pt x="-14618" y="3747395"/>
                  <a:pt x="-14618" y="3623125"/>
                  <a:pt x="43851" y="3526038"/>
                </a:cubicBezTo>
                <a:cubicBezTo>
                  <a:pt x="43851" y="3526038"/>
                  <a:pt x="43851" y="3526038"/>
                  <a:pt x="948151" y="1968768"/>
                </a:cubicBezTo>
                <a:cubicBezTo>
                  <a:pt x="1002722" y="1867798"/>
                  <a:pt x="1111863" y="1805663"/>
                  <a:pt x="1224899" y="1805663"/>
                </a:cubicBezTo>
                <a:close/>
                <a:moveTo>
                  <a:pt x="4371720" y="257854"/>
                </a:moveTo>
                <a:cubicBezTo>
                  <a:pt x="5796146" y="257854"/>
                  <a:pt x="5796146" y="257854"/>
                  <a:pt x="5796146" y="257854"/>
                </a:cubicBezTo>
                <a:cubicBezTo>
                  <a:pt x="5868214" y="257854"/>
                  <a:pt x="5961481" y="309594"/>
                  <a:pt x="5999634" y="374270"/>
                </a:cubicBezTo>
                <a:cubicBezTo>
                  <a:pt x="6711846" y="1628971"/>
                  <a:pt x="6711846" y="1628971"/>
                  <a:pt x="6711846" y="1628971"/>
                </a:cubicBezTo>
                <a:cubicBezTo>
                  <a:pt x="6745761" y="1697958"/>
                  <a:pt x="6745761" y="1801438"/>
                  <a:pt x="6711846" y="1870427"/>
                </a:cubicBezTo>
                <a:cubicBezTo>
                  <a:pt x="5999634" y="3125126"/>
                  <a:pt x="5999634" y="3125126"/>
                  <a:pt x="5999634" y="3125126"/>
                </a:cubicBezTo>
                <a:cubicBezTo>
                  <a:pt x="5961481" y="3189803"/>
                  <a:pt x="5868214" y="3241542"/>
                  <a:pt x="5796146" y="3241542"/>
                </a:cubicBezTo>
                <a:lnTo>
                  <a:pt x="4371720" y="3241542"/>
                </a:lnTo>
                <a:cubicBezTo>
                  <a:pt x="4295413" y="3241542"/>
                  <a:pt x="4202148" y="3189803"/>
                  <a:pt x="4168233" y="3125126"/>
                </a:cubicBezTo>
                <a:cubicBezTo>
                  <a:pt x="3456020" y="1870427"/>
                  <a:pt x="3456020" y="1870427"/>
                  <a:pt x="3456020" y="1870427"/>
                </a:cubicBezTo>
                <a:cubicBezTo>
                  <a:pt x="3417865" y="1801438"/>
                  <a:pt x="3417865" y="1697958"/>
                  <a:pt x="3456020" y="1628971"/>
                </a:cubicBezTo>
                <a:cubicBezTo>
                  <a:pt x="4168233" y="374270"/>
                  <a:pt x="4168233" y="374270"/>
                  <a:pt x="4168233" y="374270"/>
                </a:cubicBezTo>
                <a:cubicBezTo>
                  <a:pt x="4202148" y="309594"/>
                  <a:pt x="4295413" y="257854"/>
                  <a:pt x="4371720" y="257854"/>
                </a:cubicBezTo>
                <a:close/>
                <a:moveTo>
                  <a:pt x="2350132" y="0"/>
                </a:moveTo>
                <a:cubicBezTo>
                  <a:pt x="3150522" y="0"/>
                  <a:pt x="3150522" y="0"/>
                  <a:pt x="3150522" y="0"/>
                </a:cubicBezTo>
                <a:cubicBezTo>
                  <a:pt x="3191018" y="0"/>
                  <a:pt x="3243425" y="29073"/>
                  <a:pt x="3264863" y="65415"/>
                </a:cubicBezTo>
                <a:cubicBezTo>
                  <a:pt x="3665057" y="770436"/>
                  <a:pt x="3665057" y="770436"/>
                  <a:pt x="3665057" y="770436"/>
                </a:cubicBezTo>
                <a:cubicBezTo>
                  <a:pt x="3684115" y="809200"/>
                  <a:pt x="3684115" y="867346"/>
                  <a:pt x="3665057" y="906111"/>
                </a:cubicBezTo>
                <a:cubicBezTo>
                  <a:pt x="3264863" y="1611131"/>
                  <a:pt x="3264863" y="1611131"/>
                  <a:pt x="3264863" y="1611131"/>
                </a:cubicBezTo>
                <a:cubicBezTo>
                  <a:pt x="3243425" y="1647474"/>
                  <a:pt x="3191018" y="1676547"/>
                  <a:pt x="3150522" y="1676547"/>
                </a:cubicBezTo>
                <a:lnTo>
                  <a:pt x="2350132" y="1676547"/>
                </a:lnTo>
                <a:cubicBezTo>
                  <a:pt x="2307254" y="1676547"/>
                  <a:pt x="2254848" y="1647474"/>
                  <a:pt x="2235791" y="1611131"/>
                </a:cubicBezTo>
                <a:cubicBezTo>
                  <a:pt x="1835596" y="906111"/>
                  <a:pt x="1835596" y="906111"/>
                  <a:pt x="1835596" y="906111"/>
                </a:cubicBezTo>
                <a:cubicBezTo>
                  <a:pt x="1814157" y="867346"/>
                  <a:pt x="1814157" y="809200"/>
                  <a:pt x="1835596" y="770436"/>
                </a:cubicBezTo>
                <a:cubicBezTo>
                  <a:pt x="2235791" y="65415"/>
                  <a:pt x="2235791" y="65415"/>
                  <a:pt x="2235791" y="65415"/>
                </a:cubicBezTo>
                <a:cubicBezTo>
                  <a:pt x="2254848" y="29073"/>
                  <a:pt x="2307254" y="0"/>
                  <a:pt x="2350132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703320" y="3865615"/>
            <a:ext cx="5068061" cy="17480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>
                <a:latin typeface="+mj-lt"/>
                <a:ea typeface="+mj-ea"/>
                <a:cs typeface="+mj-cs"/>
              </a:rPr>
              <a:t>Il veut acheter </a:t>
            </a:r>
          </a:p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>
                <a:latin typeface="+mj-lt"/>
                <a:ea typeface="+mj-ea"/>
                <a:cs typeface="+mj-cs"/>
              </a:rPr>
              <a:t>des provisions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6084" y="3086806"/>
            <a:ext cx="2223528" cy="212754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3107" y="1419010"/>
            <a:ext cx="1601313" cy="1573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0917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ED8053C-AF28-403A-90F2-67A100EDEC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0BCDCE7-03A4-438B-9B4A-0F5E37C4C1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007" y="456020"/>
            <a:ext cx="5052962" cy="6032228"/>
          </a:xfrm>
          <a:custGeom>
            <a:avLst/>
            <a:gdLst>
              <a:gd name="connsiteX0" fmla="*/ 3069307 w 6737282"/>
              <a:gd name="connsiteY0" fmla="*/ 4550727 h 6032228"/>
              <a:gd name="connsiteX1" fmla="*/ 3741218 w 6737282"/>
              <a:gd name="connsiteY1" fmla="*/ 4550727 h 6032228"/>
              <a:gd name="connsiteX2" fmla="*/ 3772850 w 6737282"/>
              <a:gd name="connsiteY2" fmla="*/ 4554928 h 6032228"/>
              <a:gd name="connsiteX3" fmla="*/ 3794605 w 6737282"/>
              <a:gd name="connsiteY3" fmla="*/ 4564050 h 6032228"/>
              <a:gd name="connsiteX4" fmla="*/ 3781310 w 6737282"/>
              <a:gd name="connsiteY4" fmla="*/ 4587045 h 6032228"/>
              <a:gd name="connsiteX5" fmla="*/ 3310252 w 6737282"/>
              <a:gd name="connsiteY5" fmla="*/ 5401750 h 6032228"/>
              <a:gd name="connsiteX6" fmla="*/ 3029607 w 6737282"/>
              <a:gd name="connsiteY6" fmla="*/ 5564857 h 6032228"/>
              <a:gd name="connsiteX7" fmla="*/ 2804017 w 6737282"/>
              <a:gd name="connsiteY7" fmla="*/ 5564857 h 6032228"/>
              <a:gd name="connsiteX8" fmla="*/ 2777701 w 6737282"/>
              <a:gd name="connsiteY8" fmla="*/ 5564857 h 6032228"/>
              <a:gd name="connsiteX9" fmla="*/ 2752589 w 6737282"/>
              <a:gd name="connsiteY9" fmla="*/ 5521614 h 6032228"/>
              <a:gd name="connsiteX10" fmla="*/ 2629590 w 6737282"/>
              <a:gd name="connsiteY10" fmla="*/ 5309799 h 6032228"/>
              <a:gd name="connsiteX11" fmla="*/ 2629590 w 6737282"/>
              <a:gd name="connsiteY11" fmla="*/ 5191240 h 6032228"/>
              <a:gd name="connsiteX12" fmla="*/ 2966272 w 6737282"/>
              <a:gd name="connsiteY12" fmla="*/ 4611452 h 6032228"/>
              <a:gd name="connsiteX13" fmla="*/ 3069307 w 6737282"/>
              <a:gd name="connsiteY13" fmla="*/ 4550727 h 6032228"/>
              <a:gd name="connsiteX14" fmla="*/ 1224899 w 6737282"/>
              <a:gd name="connsiteY14" fmla="*/ 1805663 h 6032228"/>
              <a:gd name="connsiteX15" fmla="*/ 3029607 w 6737282"/>
              <a:gd name="connsiteY15" fmla="*/ 1805663 h 6032228"/>
              <a:gd name="connsiteX16" fmla="*/ 3310252 w 6737282"/>
              <a:gd name="connsiteY16" fmla="*/ 1968768 h 6032228"/>
              <a:gd name="connsiteX17" fmla="*/ 4210657 w 6737282"/>
              <a:gd name="connsiteY17" fmla="*/ 3526038 h 6032228"/>
              <a:gd name="connsiteX18" fmla="*/ 4210657 w 6737282"/>
              <a:gd name="connsiteY18" fmla="*/ 3844482 h 6032228"/>
              <a:gd name="connsiteX19" fmla="*/ 3876331 w 6737282"/>
              <a:gd name="connsiteY19" fmla="*/ 4422707 h 6032228"/>
              <a:gd name="connsiteX20" fmla="*/ 3848154 w 6737282"/>
              <a:gd name="connsiteY20" fmla="*/ 4471437 h 6032228"/>
              <a:gd name="connsiteX21" fmla="*/ 3849146 w 6737282"/>
              <a:gd name="connsiteY21" fmla="*/ 4471853 h 6032228"/>
              <a:gd name="connsiteX22" fmla="*/ 3898870 w 6737282"/>
              <a:gd name="connsiteY22" fmla="*/ 4522003 h 6032228"/>
              <a:gd name="connsiteX23" fmla="*/ 4277006 w 6737282"/>
              <a:gd name="connsiteY23" fmla="*/ 5175999 h 6032228"/>
              <a:gd name="connsiteX24" fmla="*/ 4277006 w 6737282"/>
              <a:gd name="connsiteY24" fmla="*/ 5309735 h 6032228"/>
              <a:gd name="connsiteX25" fmla="*/ 3898870 w 6737282"/>
              <a:gd name="connsiteY25" fmla="*/ 5963729 h 6032228"/>
              <a:gd name="connsiteX26" fmla="*/ 3781007 w 6737282"/>
              <a:gd name="connsiteY26" fmla="*/ 6032228 h 6032228"/>
              <a:gd name="connsiteX27" fmla="*/ 3023096 w 6737282"/>
              <a:gd name="connsiteY27" fmla="*/ 6032228 h 6032228"/>
              <a:gd name="connsiteX28" fmla="*/ 2906872 w 6737282"/>
              <a:gd name="connsiteY28" fmla="*/ 5963729 h 6032228"/>
              <a:gd name="connsiteX29" fmla="*/ 2703170 w 6737282"/>
              <a:gd name="connsiteY29" fmla="*/ 5612942 h 6032228"/>
              <a:gd name="connsiteX30" fmla="*/ 2680159 w 6737282"/>
              <a:gd name="connsiteY30" fmla="*/ 5573313 h 6032228"/>
              <a:gd name="connsiteX31" fmla="*/ 2698265 w 6737282"/>
              <a:gd name="connsiteY31" fmla="*/ 5573313 h 6032228"/>
              <a:gd name="connsiteX32" fmla="*/ 2783846 w 6737282"/>
              <a:gd name="connsiteY32" fmla="*/ 5573313 h 6032228"/>
              <a:gd name="connsiteX33" fmla="*/ 2821023 w 6737282"/>
              <a:gd name="connsiteY33" fmla="*/ 5637336 h 6032228"/>
              <a:gd name="connsiteX34" fmla="*/ 2963060 w 6737282"/>
              <a:gd name="connsiteY34" fmla="*/ 5881934 h 6032228"/>
              <a:gd name="connsiteX35" fmla="*/ 3066097 w 6737282"/>
              <a:gd name="connsiteY35" fmla="*/ 5942660 h 6032228"/>
              <a:gd name="connsiteX36" fmla="*/ 3738008 w 6737282"/>
              <a:gd name="connsiteY36" fmla="*/ 5942660 h 6032228"/>
              <a:gd name="connsiteX37" fmla="*/ 3842494 w 6737282"/>
              <a:gd name="connsiteY37" fmla="*/ 5881934 h 6032228"/>
              <a:gd name="connsiteX38" fmla="*/ 4177724 w 6737282"/>
              <a:gd name="connsiteY38" fmla="*/ 5302148 h 6032228"/>
              <a:gd name="connsiteX39" fmla="*/ 4177724 w 6737282"/>
              <a:gd name="connsiteY39" fmla="*/ 5183586 h 6032228"/>
              <a:gd name="connsiteX40" fmla="*/ 3842494 w 6737282"/>
              <a:gd name="connsiteY40" fmla="*/ 4603800 h 6032228"/>
              <a:gd name="connsiteX41" fmla="*/ 3798414 w 6737282"/>
              <a:gd name="connsiteY41" fmla="*/ 4559340 h 6032228"/>
              <a:gd name="connsiteX42" fmla="*/ 3793313 w 6737282"/>
              <a:gd name="connsiteY42" fmla="*/ 4557203 h 6032228"/>
              <a:gd name="connsiteX43" fmla="*/ 3820657 w 6737282"/>
              <a:gd name="connsiteY43" fmla="*/ 4509913 h 6032228"/>
              <a:gd name="connsiteX44" fmla="*/ 3840991 w 6737282"/>
              <a:gd name="connsiteY44" fmla="*/ 4474742 h 6032228"/>
              <a:gd name="connsiteX45" fmla="*/ 3819900 w 6737282"/>
              <a:gd name="connsiteY45" fmla="*/ 4465898 h 6032228"/>
              <a:gd name="connsiteX46" fmla="*/ 3784219 w 6737282"/>
              <a:gd name="connsiteY46" fmla="*/ 4461158 h 6032228"/>
              <a:gd name="connsiteX47" fmla="*/ 3026307 w 6737282"/>
              <a:gd name="connsiteY47" fmla="*/ 4461158 h 6032228"/>
              <a:gd name="connsiteX48" fmla="*/ 2910084 w 6737282"/>
              <a:gd name="connsiteY48" fmla="*/ 4529655 h 6032228"/>
              <a:gd name="connsiteX49" fmla="*/ 2530310 w 6737282"/>
              <a:gd name="connsiteY49" fmla="*/ 5183651 h 6032228"/>
              <a:gd name="connsiteX50" fmla="*/ 2530310 w 6737282"/>
              <a:gd name="connsiteY50" fmla="*/ 5317387 h 6032228"/>
              <a:gd name="connsiteX51" fmla="*/ 2655664 w 6737282"/>
              <a:gd name="connsiteY51" fmla="*/ 5533256 h 6032228"/>
              <a:gd name="connsiteX52" fmla="*/ 2674015 w 6737282"/>
              <a:gd name="connsiteY52" fmla="*/ 5564857 h 6032228"/>
              <a:gd name="connsiteX53" fmla="*/ 2589005 w 6737282"/>
              <a:gd name="connsiteY53" fmla="*/ 5564857 h 6032228"/>
              <a:gd name="connsiteX54" fmla="*/ 1224899 w 6737282"/>
              <a:gd name="connsiteY54" fmla="*/ 5564857 h 6032228"/>
              <a:gd name="connsiteX55" fmla="*/ 948151 w 6737282"/>
              <a:gd name="connsiteY55" fmla="*/ 5401750 h 6032228"/>
              <a:gd name="connsiteX56" fmla="*/ 43851 w 6737282"/>
              <a:gd name="connsiteY56" fmla="*/ 3844482 h 6032228"/>
              <a:gd name="connsiteX57" fmla="*/ 43851 w 6737282"/>
              <a:gd name="connsiteY57" fmla="*/ 3526038 h 6032228"/>
              <a:gd name="connsiteX58" fmla="*/ 948151 w 6737282"/>
              <a:gd name="connsiteY58" fmla="*/ 1968768 h 6032228"/>
              <a:gd name="connsiteX59" fmla="*/ 1224899 w 6737282"/>
              <a:gd name="connsiteY59" fmla="*/ 1805663 h 6032228"/>
              <a:gd name="connsiteX60" fmla="*/ 4371720 w 6737282"/>
              <a:gd name="connsiteY60" fmla="*/ 257854 h 6032228"/>
              <a:gd name="connsiteX61" fmla="*/ 5796146 w 6737282"/>
              <a:gd name="connsiteY61" fmla="*/ 257854 h 6032228"/>
              <a:gd name="connsiteX62" fmla="*/ 5999634 w 6737282"/>
              <a:gd name="connsiteY62" fmla="*/ 374270 h 6032228"/>
              <a:gd name="connsiteX63" fmla="*/ 6711846 w 6737282"/>
              <a:gd name="connsiteY63" fmla="*/ 1628971 h 6032228"/>
              <a:gd name="connsiteX64" fmla="*/ 6711846 w 6737282"/>
              <a:gd name="connsiteY64" fmla="*/ 1870427 h 6032228"/>
              <a:gd name="connsiteX65" fmla="*/ 5999634 w 6737282"/>
              <a:gd name="connsiteY65" fmla="*/ 3125126 h 6032228"/>
              <a:gd name="connsiteX66" fmla="*/ 5796146 w 6737282"/>
              <a:gd name="connsiteY66" fmla="*/ 3241542 h 6032228"/>
              <a:gd name="connsiteX67" fmla="*/ 4371720 w 6737282"/>
              <a:gd name="connsiteY67" fmla="*/ 3241542 h 6032228"/>
              <a:gd name="connsiteX68" fmla="*/ 4168233 w 6737282"/>
              <a:gd name="connsiteY68" fmla="*/ 3125126 h 6032228"/>
              <a:gd name="connsiteX69" fmla="*/ 3456020 w 6737282"/>
              <a:gd name="connsiteY69" fmla="*/ 1870427 h 6032228"/>
              <a:gd name="connsiteX70" fmla="*/ 3456020 w 6737282"/>
              <a:gd name="connsiteY70" fmla="*/ 1628971 h 6032228"/>
              <a:gd name="connsiteX71" fmla="*/ 4168233 w 6737282"/>
              <a:gd name="connsiteY71" fmla="*/ 374270 h 6032228"/>
              <a:gd name="connsiteX72" fmla="*/ 4371720 w 6737282"/>
              <a:gd name="connsiteY72" fmla="*/ 257854 h 6032228"/>
              <a:gd name="connsiteX73" fmla="*/ 2350132 w 6737282"/>
              <a:gd name="connsiteY73" fmla="*/ 0 h 6032228"/>
              <a:gd name="connsiteX74" fmla="*/ 3150522 w 6737282"/>
              <a:gd name="connsiteY74" fmla="*/ 0 h 6032228"/>
              <a:gd name="connsiteX75" fmla="*/ 3264863 w 6737282"/>
              <a:gd name="connsiteY75" fmla="*/ 65415 h 6032228"/>
              <a:gd name="connsiteX76" fmla="*/ 3665057 w 6737282"/>
              <a:gd name="connsiteY76" fmla="*/ 770436 h 6032228"/>
              <a:gd name="connsiteX77" fmla="*/ 3665057 w 6737282"/>
              <a:gd name="connsiteY77" fmla="*/ 906111 h 6032228"/>
              <a:gd name="connsiteX78" fmla="*/ 3264863 w 6737282"/>
              <a:gd name="connsiteY78" fmla="*/ 1611131 h 6032228"/>
              <a:gd name="connsiteX79" fmla="*/ 3150522 w 6737282"/>
              <a:gd name="connsiteY79" fmla="*/ 1676547 h 6032228"/>
              <a:gd name="connsiteX80" fmla="*/ 2350132 w 6737282"/>
              <a:gd name="connsiteY80" fmla="*/ 1676547 h 6032228"/>
              <a:gd name="connsiteX81" fmla="*/ 2235791 w 6737282"/>
              <a:gd name="connsiteY81" fmla="*/ 1611131 h 6032228"/>
              <a:gd name="connsiteX82" fmla="*/ 1835596 w 6737282"/>
              <a:gd name="connsiteY82" fmla="*/ 906111 h 6032228"/>
              <a:gd name="connsiteX83" fmla="*/ 1835596 w 6737282"/>
              <a:gd name="connsiteY83" fmla="*/ 770436 h 6032228"/>
              <a:gd name="connsiteX84" fmla="*/ 2235791 w 6737282"/>
              <a:gd name="connsiteY84" fmla="*/ 65415 h 6032228"/>
              <a:gd name="connsiteX85" fmla="*/ 2350132 w 6737282"/>
              <a:gd name="connsiteY85" fmla="*/ 0 h 6032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6737282" h="6032228">
                <a:moveTo>
                  <a:pt x="3069307" y="4550727"/>
                </a:moveTo>
                <a:cubicBezTo>
                  <a:pt x="3069307" y="4550727"/>
                  <a:pt x="3069307" y="4550727"/>
                  <a:pt x="3741218" y="4550727"/>
                </a:cubicBezTo>
                <a:cubicBezTo>
                  <a:pt x="3752102" y="4550727"/>
                  <a:pt x="3762715" y="4552172"/>
                  <a:pt x="3772850" y="4554928"/>
                </a:cubicBezTo>
                <a:lnTo>
                  <a:pt x="3794605" y="4564050"/>
                </a:lnTo>
                <a:lnTo>
                  <a:pt x="3781310" y="4587045"/>
                </a:lnTo>
                <a:cubicBezTo>
                  <a:pt x="3661093" y="4794962"/>
                  <a:pt x="3507216" y="5061097"/>
                  <a:pt x="3310252" y="5401750"/>
                </a:cubicBezTo>
                <a:cubicBezTo>
                  <a:pt x="3251786" y="5502720"/>
                  <a:pt x="3146542" y="5564857"/>
                  <a:pt x="3029607" y="5564857"/>
                </a:cubicBezTo>
                <a:cubicBezTo>
                  <a:pt x="3029607" y="5564857"/>
                  <a:pt x="3029607" y="5564857"/>
                  <a:pt x="2804017" y="5564857"/>
                </a:cubicBezTo>
                <a:lnTo>
                  <a:pt x="2777701" y="5564857"/>
                </a:lnTo>
                <a:lnTo>
                  <a:pt x="2752589" y="5521614"/>
                </a:lnTo>
                <a:cubicBezTo>
                  <a:pt x="2717623" y="5461398"/>
                  <a:pt x="2676936" y="5391332"/>
                  <a:pt x="2629590" y="5309799"/>
                </a:cubicBezTo>
                <a:cubicBezTo>
                  <a:pt x="2607824" y="5273652"/>
                  <a:pt x="2607824" y="5227386"/>
                  <a:pt x="2629590" y="5191240"/>
                </a:cubicBezTo>
                <a:cubicBezTo>
                  <a:pt x="2629590" y="5191240"/>
                  <a:pt x="2629590" y="5191240"/>
                  <a:pt x="2966272" y="4611452"/>
                </a:cubicBezTo>
                <a:cubicBezTo>
                  <a:pt x="2986590" y="4573861"/>
                  <a:pt x="3027221" y="4550727"/>
                  <a:pt x="3069307" y="4550727"/>
                </a:cubicBezTo>
                <a:close/>
                <a:moveTo>
                  <a:pt x="1224899" y="1805663"/>
                </a:moveTo>
                <a:cubicBezTo>
                  <a:pt x="1224899" y="1805663"/>
                  <a:pt x="1224899" y="1805663"/>
                  <a:pt x="3029607" y="1805663"/>
                </a:cubicBezTo>
                <a:cubicBezTo>
                  <a:pt x="3146542" y="1805663"/>
                  <a:pt x="3251786" y="1867798"/>
                  <a:pt x="3310252" y="1968768"/>
                </a:cubicBezTo>
                <a:cubicBezTo>
                  <a:pt x="3310252" y="1968768"/>
                  <a:pt x="3310252" y="1968768"/>
                  <a:pt x="4210657" y="3526038"/>
                </a:cubicBezTo>
                <a:cubicBezTo>
                  <a:pt x="4269126" y="3623125"/>
                  <a:pt x="4269126" y="3747395"/>
                  <a:pt x="4210657" y="3844482"/>
                </a:cubicBezTo>
                <a:cubicBezTo>
                  <a:pt x="4210657" y="3844482"/>
                  <a:pt x="4210657" y="3844482"/>
                  <a:pt x="3876331" y="4422707"/>
                </a:cubicBezTo>
                <a:lnTo>
                  <a:pt x="3848154" y="4471437"/>
                </a:lnTo>
                <a:lnTo>
                  <a:pt x="3849146" y="4471853"/>
                </a:lnTo>
                <a:cubicBezTo>
                  <a:pt x="3869404" y="4483677"/>
                  <a:pt x="3886591" y="4500801"/>
                  <a:pt x="3898870" y="4522003"/>
                </a:cubicBezTo>
                <a:cubicBezTo>
                  <a:pt x="3898870" y="4522003"/>
                  <a:pt x="3898870" y="4522003"/>
                  <a:pt x="4277006" y="5175999"/>
                </a:cubicBezTo>
                <a:cubicBezTo>
                  <a:pt x="4301561" y="5216772"/>
                  <a:pt x="4301561" y="5268961"/>
                  <a:pt x="4277006" y="5309735"/>
                </a:cubicBezTo>
                <a:cubicBezTo>
                  <a:pt x="4277006" y="5309735"/>
                  <a:pt x="4277006" y="5309735"/>
                  <a:pt x="3898870" y="5963729"/>
                </a:cubicBezTo>
                <a:cubicBezTo>
                  <a:pt x="3874314" y="6006133"/>
                  <a:pt x="3830116" y="6032228"/>
                  <a:pt x="3781007" y="6032228"/>
                </a:cubicBezTo>
                <a:cubicBezTo>
                  <a:pt x="3781007" y="6032228"/>
                  <a:pt x="3781007" y="6032228"/>
                  <a:pt x="3023096" y="6032228"/>
                </a:cubicBezTo>
                <a:cubicBezTo>
                  <a:pt x="2975623" y="6032228"/>
                  <a:pt x="2929790" y="6006133"/>
                  <a:pt x="2906872" y="5963729"/>
                </a:cubicBezTo>
                <a:cubicBezTo>
                  <a:pt x="2906872" y="5963729"/>
                  <a:pt x="2906872" y="5963729"/>
                  <a:pt x="2703170" y="5612942"/>
                </a:cubicBezTo>
                <a:lnTo>
                  <a:pt x="2680159" y="5573313"/>
                </a:lnTo>
                <a:lnTo>
                  <a:pt x="2698265" y="5573313"/>
                </a:lnTo>
                <a:lnTo>
                  <a:pt x="2783846" y="5573313"/>
                </a:lnTo>
                <a:lnTo>
                  <a:pt x="2821023" y="5637336"/>
                </a:lnTo>
                <a:cubicBezTo>
                  <a:pt x="2963060" y="5881934"/>
                  <a:pt x="2963060" y="5881934"/>
                  <a:pt x="2963060" y="5881934"/>
                </a:cubicBezTo>
                <a:cubicBezTo>
                  <a:pt x="2983378" y="5919525"/>
                  <a:pt x="3024012" y="5942660"/>
                  <a:pt x="3066097" y="5942660"/>
                </a:cubicBezTo>
                <a:cubicBezTo>
                  <a:pt x="3738008" y="5942660"/>
                  <a:pt x="3738008" y="5942660"/>
                  <a:pt x="3738008" y="5942660"/>
                </a:cubicBezTo>
                <a:cubicBezTo>
                  <a:pt x="3781543" y="5942660"/>
                  <a:pt x="3820726" y="5919525"/>
                  <a:pt x="3842494" y="5881934"/>
                </a:cubicBezTo>
                <a:cubicBezTo>
                  <a:pt x="4177724" y="5302148"/>
                  <a:pt x="4177724" y="5302148"/>
                  <a:pt x="4177724" y="5302148"/>
                </a:cubicBezTo>
                <a:cubicBezTo>
                  <a:pt x="4199492" y="5266000"/>
                  <a:pt x="4199492" y="5219733"/>
                  <a:pt x="4177724" y="5183586"/>
                </a:cubicBezTo>
                <a:cubicBezTo>
                  <a:pt x="3842494" y="4603800"/>
                  <a:pt x="3842494" y="4603800"/>
                  <a:pt x="3842494" y="4603800"/>
                </a:cubicBezTo>
                <a:cubicBezTo>
                  <a:pt x="3831610" y="4585003"/>
                  <a:pt x="3816372" y="4569821"/>
                  <a:pt x="3798414" y="4559340"/>
                </a:cubicBezTo>
                <a:lnTo>
                  <a:pt x="3793313" y="4557203"/>
                </a:lnTo>
                <a:lnTo>
                  <a:pt x="3820657" y="4509913"/>
                </a:lnTo>
                <a:lnTo>
                  <a:pt x="3840991" y="4474742"/>
                </a:lnTo>
                <a:lnTo>
                  <a:pt x="3819900" y="4465898"/>
                </a:lnTo>
                <a:cubicBezTo>
                  <a:pt x="3808466" y="4462788"/>
                  <a:pt x="3796496" y="4461158"/>
                  <a:pt x="3784219" y="4461158"/>
                </a:cubicBezTo>
                <a:cubicBezTo>
                  <a:pt x="3026307" y="4461158"/>
                  <a:pt x="3026307" y="4461158"/>
                  <a:pt x="3026307" y="4461158"/>
                </a:cubicBezTo>
                <a:cubicBezTo>
                  <a:pt x="2978836" y="4461158"/>
                  <a:pt x="2933001" y="4487252"/>
                  <a:pt x="2910084" y="4529655"/>
                </a:cubicBezTo>
                <a:cubicBezTo>
                  <a:pt x="2530310" y="5183651"/>
                  <a:pt x="2530310" y="5183651"/>
                  <a:pt x="2530310" y="5183651"/>
                </a:cubicBezTo>
                <a:cubicBezTo>
                  <a:pt x="2505754" y="5224424"/>
                  <a:pt x="2505754" y="5276613"/>
                  <a:pt x="2530310" y="5317387"/>
                </a:cubicBezTo>
                <a:cubicBezTo>
                  <a:pt x="2577781" y="5399135"/>
                  <a:pt x="2619318" y="5470667"/>
                  <a:pt x="2655664" y="5533256"/>
                </a:cubicBezTo>
                <a:lnTo>
                  <a:pt x="2674015" y="5564857"/>
                </a:lnTo>
                <a:lnTo>
                  <a:pt x="2589005" y="5564857"/>
                </a:lnTo>
                <a:cubicBezTo>
                  <a:pt x="2324644" y="5564857"/>
                  <a:pt x="1901666" y="5564857"/>
                  <a:pt x="1224899" y="5564857"/>
                </a:cubicBezTo>
                <a:cubicBezTo>
                  <a:pt x="1111863" y="5564857"/>
                  <a:pt x="1002722" y="5502720"/>
                  <a:pt x="948151" y="5401750"/>
                </a:cubicBezTo>
                <a:cubicBezTo>
                  <a:pt x="948151" y="5401750"/>
                  <a:pt x="948151" y="5401750"/>
                  <a:pt x="43851" y="3844482"/>
                </a:cubicBezTo>
                <a:cubicBezTo>
                  <a:pt x="-14618" y="3747395"/>
                  <a:pt x="-14618" y="3623125"/>
                  <a:pt x="43851" y="3526038"/>
                </a:cubicBezTo>
                <a:cubicBezTo>
                  <a:pt x="43851" y="3526038"/>
                  <a:pt x="43851" y="3526038"/>
                  <a:pt x="948151" y="1968768"/>
                </a:cubicBezTo>
                <a:cubicBezTo>
                  <a:pt x="1002722" y="1867798"/>
                  <a:pt x="1111863" y="1805663"/>
                  <a:pt x="1224899" y="1805663"/>
                </a:cubicBezTo>
                <a:close/>
                <a:moveTo>
                  <a:pt x="4371720" y="257854"/>
                </a:moveTo>
                <a:cubicBezTo>
                  <a:pt x="5796146" y="257854"/>
                  <a:pt x="5796146" y="257854"/>
                  <a:pt x="5796146" y="257854"/>
                </a:cubicBezTo>
                <a:cubicBezTo>
                  <a:pt x="5868214" y="257854"/>
                  <a:pt x="5961481" y="309594"/>
                  <a:pt x="5999634" y="374270"/>
                </a:cubicBezTo>
                <a:cubicBezTo>
                  <a:pt x="6711846" y="1628971"/>
                  <a:pt x="6711846" y="1628971"/>
                  <a:pt x="6711846" y="1628971"/>
                </a:cubicBezTo>
                <a:cubicBezTo>
                  <a:pt x="6745761" y="1697958"/>
                  <a:pt x="6745761" y="1801438"/>
                  <a:pt x="6711846" y="1870427"/>
                </a:cubicBezTo>
                <a:cubicBezTo>
                  <a:pt x="5999634" y="3125126"/>
                  <a:pt x="5999634" y="3125126"/>
                  <a:pt x="5999634" y="3125126"/>
                </a:cubicBezTo>
                <a:cubicBezTo>
                  <a:pt x="5961481" y="3189803"/>
                  <a:pt x="5868214" y="3241542"/>
                  <a:pt x="5796146" y="3241542"/>
                </a:cubicBezTo>
                <a:lnTo>
                  <a:pt x="4371720" y="3241542"/>
                </a:lnTo>
                <a:cubicBezTo>
                  <a:pt x="4295413" y="3241542"/>
                  <a:pt x="4202148" y="3189803"/>
                  <a:pt x="4168233" y="3125126"/>
                </a:cubicBezTo>
                <a:cubicBezTo>
                  <a:pt x="3456020" y="1870427"/>
                  <a:pt x="3456020" y="1870427"/>
                  <a:pt x="3456020" y="1870427"/>
                </a:cubicBezTo>
                <a:cubicBezTo>
                  <a:pt x="3417865" y="1801438"/>
                  <a:pt x="3417865" y="1697958"/>
                  <a:pt x="3456020" y="1628971"/>
                </a:cubicBezTo>
                <a:cubicBezTo>
                  <a:pt x="4168233" y="374270"/>
                  <a:pt x="4168233" y="374270"/>
                  <a:pt x="4168233" y="374270"/>
                </a:cubicBezTo>
                <a:cubicBezTo>
                  <a:pt x="4202148" y="309594"/>
                  <a:pt x="4295413" y="257854"/>
                  <a:pt x="4371720" y="257854"/>
                </a:cubicBezTo>
                <a:close/>
                <a:moveTo>
                  <a:pt x="2350132" y="0"/>
                </a:moveTo>
                <a:cubicBezTo>
                  <a:pt x="3150522" y="0"/>
                  <a:pt x="3150522" y="0"/>
                  <a:pt x="3150522" y="0"/>
                </a:cubicBezTo>
                <a:cubicBezTo>
                  <a:pt x="3191018" y="0"/>
                  <a:pt x="3243425" y="29073"/>
                  <a:pt x="3264863" y="65415"/>
                </a:cubicBezTo>
                <a:cubicBezTo>
                  <a:pt x="3665057" y="770436"/>
                  <a:pt x="3665057" y="770436"/>
                  <a:pt x="3665057" y="770436"/>
                </a:cubicBezTo>
                <a:cubicBezTo>
                  <a:pt x="3684115" y="809200"/>
                  <a:pt x="3684115" y="867346"/>
                  <a:pt x="3665057" y="906111"/>
                </a:cubicBezTo>
                <a:cubicBezTo>
                  <a:pt x="3264863" y="1611131"/>
                  <a:pt x="3264863" y="1611131"/>
                  <a:pt x="3264863" y="1611131"/>
                </a:cubicBezTo>
                <a:cubicBezTo>
                  <a:pt x="3243425" y="1647474"/>
                  <a:pt x="3191018" y="1676547"/>
                  <a:pt x="3150522" y="1676547"/>
                </a:cubicBezTo>
                <a:lnTo>
                  <a:pt x="2350132" y="1676547"/>
                </a:lnTo>
                <a:cubicBezTo>
                  <a:pt x="2307254" y="1676547"/>
                  <a:pt x="2254848" y="1647474"/>
                  <a:pt x="2235791" y="1611131"/>
                </a:cubicBezTo>
                <a:cubicBezTo>
                  <a:pt x="1835596" y="906111"/>
                  <a:pt x="1835596" y="906111"/>
                  <a:pt x="1835596" y="906111"/>
                </a:cubicBezTo>
                <a:cubicBezTo>
                  <a:pt x="1814157" y="867346"/>
                  <a:pt x="1814157" y="809200"/>
                  <a:pt x="1835596" y="770436"/>
                </a:cubicBezTo>
                <a:cubicBezTo>
                  <a:pt x="2235791" y="65415"/>
                  <a:pt x="2235791" y="65415"/>
                  <a:pt x="2235791" y="65415"/>
                </a:cubicBezTo>
                <a:cubicBezTo>
                  <a:pt x="2254848" y="29073"/>
                  <a:pt x="2307254" y="0"/>
                  <a:pt x="2350132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703320" y="3865615"/>
            <a:ext cx="5068061" cy="17480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900">
                <a:latin typeface="+mj-lt"/>
                <a:ea typeface="+mj-ea"/>
                <a:cs typeface="+mj-cs"/>
              </a:rPr>
              <a:t>Il veut réviser pour </a:t>
            </a:r>
          </a:p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900">
                <a:latin typeface="+mj-lt"/>
                <a:ea typeface="+mj-ea"/>
                <a:cs typeface="+mj-cs"/>
              </a:rPr>
              <a:t>un examen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6084" y="3308419"/>
            <a:ext cx="2223528" cy="168432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3107" y="1419010"/>
            <a:ext cx="1601313" cy="1573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7148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ED8053C-AF28-403A-90F2-67A100EDEC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0BCDCE7-03A4-438B-9B4A-0F5E37C4C1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007" y="456020"/>
            <a:ext cx="5052962" cy="6032228"/>
          </a:xfrm>
          <a:custGeom>
            <a:avLst/>
            <a:gdLst>
              <a:gd name="connsiteX0" fmla="*/ 3069307 w 6737282"/>
              <a:gd name="connsiteY0" fmla="*/ 4550727 h 6032228"/>
              <a:gd name="connsiteX1" fmla="*/ 3741218 w 6737282"/>
              <a:gd name="connsiteY1" fmla="*/ 4550727 h 6032228"/>
              <a:gd name="connsiteX2" fmla="*/ 3772850 w 6737282"/>
              <a:gd name="connsiteY2" fmla="*/ 4554928 h 6032228"/>
              <a:gd name="connsiteX3" fmla="*/ 3794605 w 6737282"/>
              <a:gd name="connsiteY3" fmla="*/ 4564050 h 6032228"/>
              <a:gd name="connsiteX4" fmla="*/ 3781310 w 6737282"/>
              <a:gd name="connsiteY4" fmla="*/ 4587045 h 6032228"/>
              <a:gd name="connsiteX5" fmla="*/ 3310252 w 6737282"/>
              <a:gd name="connsiteY5" fmla="*/ 5401750 h 6032228"/>
              <a:gd name="connsiteX6" fmla="*/ 3029607 w 6737282"/>
              <a:gd name="connsiteY6" fmla="*/ 5564857 h 6032228"/>
              <a:gd name="connsiteX7" fmla="*/ 2804017 w 6737282"/>
              <a:gd name="connsiteY7" fmla="*/ 5564857 h 6032228"/>
              <a:gd name="connsiteX8" fmla="*/ 2777701 w 6737282"/>
              <a:gd name="connsiteY8" fmla="*/ 5564857 h 6032228"/>
              <a:gd name="connsiteX9" fmla="*/ 2752589 w 6737282"/>
              <a:gd name="connsiteY9" fmla="*/ 5521614 h 6032228"/>
              <a:gd name="connsiteX10" fmla="*/ 2629590 w 6737282"/>
              <a:gd name="connsiteY10" fmla="*/ 5309799 h 6032228"/>
              <a:gd name="connsiteX11" fmla="*/ 2629590 w 6737282"/>
              <a:gd name="connsiteY11" fmla="*/ 5191240 h 6032228"/>
              <a:gd name="connsiteX12" fmla="*/ 2966272 w 6737282"/>
              <a:gd name="connsiteY12" fmla="*/ 4611452 h 6032228"/>
              <a:gd name="connsiteX13" fmla="*/ 3069307 w 6737282"/>
              <a:gd name="connsiteY13" fmla="*/ 4550727 h 6032228"/>
              <a:gd name="connsiteX14" fmla="*/ 1224899 w 6737282"/>
              <a:gd name="connsiteY14" fmla="*/ 1805663 h 6032228"/>
              <a:gd name="connsiteX15" fmla="*/ 3029607 w 6737282"/>
              <a:gd name="connsiteY15" fmla="*/ 1805663 h 6032228"/>
              <a:gd name="connsiteX16" fmla="*/ 3310252 w 6737282"/>
              <a:gd name="connsiteY16" fmla="*/ 1968768 h 6032228"/>
              <a:gd name="connsiteX17" fmla="*/ 4210657 w 6737282"/>
              <a:gd name="connsiteY17" fmla="*/ 3526038 h 6032228"/>
              <a:gd name="connsiteX18" fmla="*/ 4210657 w 6737282"/>
              <a:gd name="connsiteY18" fmla="*/ 3844482 h 6032228"/>
              <a:gd name="connsiteX19" fmla="*/ 3876331 w 6737282"/>
              <a:gd name="connsiteY19" fmla="*/ 4422707 h 6032228"/>
              <a:gd name="connsiteX20" fmla="*/ 3848154 w 6737282"/>
              <a:gd name="connsiteY20" fmla="*/ 4471437 h 6032228"/>
              <a:gd name="connsiteX21" fmla="*/ 3849146 w 6737282"/>
              <a:gd name="connsiteY21" fmla="*/ 4471853 h 6032228"/>
              <a:gd name="connsiteX22" fmla="*/ 3898870 w 6737282"/>
              <a:gd name="connsiteY22" fmla="*/ 4522003 h 6032228"/>
              <a:gd name="connsiteX23" fmla="*/ 4277006 w 6737282"/>
              <a:gd name="connsiteY23" fmla="*/ 5175999 h 6032228"/>
              <a:gd name="connsiteX24" fmla="*/ 4277006 w 6737282"/>
              <a:gd name="connsiteY24" fmla="*/ 5309735 h 6032228"/>
              <a:gd name="connsiteX25" fmla="*/ 3898870 w 6737282"/>
              <a:gd name="connsiteY25" fmla="*/ 5963729 h 6032228"/>
              <a:gd name="connsiteX26" fmla="*/ 3781007 w 6737282"/>
              <a:gd name="connsiteY26" fmla="*/ 6032228 h 6032228"/>
              <a:gd name="connsiteX27" fmla="*/ 3023096 w 6737282"/>
              <a:gd name="connsiteY27" fmla="*/ 6032228 h 6032228"/>
              <a:gd name="connsiteX28" fmla="*/ 2906872 w 6737282"/>
              <a:gd name="connsiteY28" fmla="*/ 5963729 h 6032228"/>
              <a:gd name="connsiteX29" fmla="*/ 2703170 w 6737282"/>
              <a:gd name="connsiteY29" fmla="*/ 5612942 h 6032228"/>
              <a:gd name="connsiteX30" fmla="*/ 2680159 w 6737282"/>
              <a:gd name="connsiteY30" fmla="*/ 5573313 h 6032228"/>
              <a:gd name="connsiteX31" fmla="*/ 2698265 w 6737282"/>
              <a:gd name="connsiteY31" fmla="*/ 5573313 h 6032228"/>
              <a:gd name="connsiteX32" fmla="*/ 2783846 w 6737282"/>
              <a:gd name="connsiteY32" fmla="*/ 5573313 h 6032228"/>
              <a:gd name="connsiteX33" fmla="*/ 2821023 w 6737282"/>
              <a:gd name="connsiteY33" fmla="*/ 5637336 h 6032228"/>
              <a:gd name="connsiteX34" fmla="*/ 2963060 w 6737282"/>
              <a:gd name="connsiteY34" fmla="*/ 5881934 h 6032228"/>
              <a:gd name="connsiteX35" fmla="*/ 3066097 w 6737282"/>
              <a:gd name="connsiteY35" fmla="*/ 5942660 h 6032228"/>
              <a:gd name="connsiteX36" fmla="*/ 3738008 w 6737282"/>
              <a:gd name="connsiteY36" fmla="*/ 5942660 h 6032228"/>
              <a:gd name="connsiteX37" fmla="*/ 3842494 w 6737282"/>
              <a:gd name="connsiteY37" fmla="*/ 5881934 h 6032228"/>
              <a:gd name="connsiteX38" fmla="*/ 4177724 w 6737282"/>
              <a:gd name="connsiteY38" fmla="*/ 5302148 h 6032228"/>
              <a:gd name="connsiteX39" fmla="*/ 4177724 w 6737282"/>
              <a:gd name="connsiteY39" fmla="*/ 5183586 h 6032228"/>
              <a:gd name="connsiteX40" fmla="*/ 3842494 w 6737282"/>
              <a:gd name="connsiteY40" fmla="*/ 4603800 h 6032228"/>
              <a:gd name="connsiteX41" fmla="*/ 3798414 w 6737282"/>
              <a:gd name="connsiteY41" fmla="*/ 4559340 h 6032228"/>
              <a:gd name="connsiteX42" fmla="*/ 3793313 w 6737282"/>
              <a:gd name="connsiteY42" fmla="*/ 4557203 h 6032228"/>
              <a:gd name="connsiteX43" fmla="*/ 3820657 w 6737282"/>
              <a:gd name="connsiteY43" fmla="*/ 4509913 h 6032228"/>
              <a:gd name="connsiteX44" fmla="*/ 3840991 w 6737282"/>
              <a:gd name="connsiteY44" fmla="*/ 4474742 h 6032228"/>
              <a:gd name="connsiteX45" fmla="*/ 3819900 w 6737282"/>
              <a:gd name="connsiteY45" fmla="*/ 4465898 h 6032228"/>
              <a:gd name="connsiteX46" fmla="*/ 3784219 w 6737282"/>
              <a:gd name="connsiteY46" fmla="*/ 4461158 h 6032228"/>
              <a:gd name="connsiteX47" fmla="*/ 3026307 w 6737282"/>
              <a:gd name="connsiteY47" fmla="*/ 4461158 h 6032228"/>
              <a:gd name="connsiteX48" fmla="*/ 2910084 w 6737282"/>
              <a:gd name="connsiteY48" fmla="*/ 4529655 h 6032228"/>
              <a:gd name="connsiteX49" fmla="*/ 2530310 w 6737282"/>
              <a:gd name="connsiteY49" fmla="*/ 5183651 h 6032228"/>
              <a:gd name="connsiteX50" fmla="*/ 2530310 w 6737282"/>
              <a:gd name="connsiteY50" fmla="*/ 5317387 h 6032228"/>
              <a:gd name="connsiteX51" fmla="*/ 2655664 w 6737282"/>
              <a:gd name="connsiteY51" fmla="*/ 5533256 h 6032228"/>
              <a:gd name="connsiteX52" fmla="*/ 2674015 w 6737282"/>
              <a:gd name="connsiteY52" fmla="*/ 5564857 h 6032228"/>
              <a:gd name="connsiteX53" fmla="*/ 2589005 w 6737282"/>
              <a:gd name="connsiteY53" fmla="*/ 5564857 h 6032228"/>
              <a:gd name="connsiteX54" fmla="*/ 1224899 w 6737282"/>
              <a:gd name="connsiteY54" fmla="*/ 5564857 h 6032228"/>
              <a:gd name="connsiteX55" fmla="*/ 948151 w 6737282"/>
              <a:gd name="connsiteY55" fmla="*/ 5401750 h 6032228"/>
              <a:gd name="connsiteX56" fmla="*/ 43851 w 6737282"/>
              <a:gd name="connsiteY56" fmla="*/ 3844482 h 6032228"/>
              <a:gd name="connsiteX57" fmla="*/ 43851 w 6737282"/>
              <a:gd name="connsiteY57" fmla="*/ 3526038 h 6032228"/>
              <a:gd name="connsiteX58" fmla="*/ 948151 w 6737282"/>
              <a:gd name="connsiteY58" fmla="*/ 1968768 h 6032228"/>
              <a:gd name="connsiteX59" fmla="*/ 1224899 w 6737282"/>
              <a:gd name="connsiteY59" fmla="*/ 1805663 h 6032228"/>
              <a:gd name="connsiteX60" fmla="*/ 4371720 w 6737282"/>
              <a:gd name="connsiteY60" fmla="*/ 257854 h 6032228"/>
              <a:gd name="connsiteX61" fmla="*/ 5796146 w 6737282"/>
              <a:gd name="connsiteY61" fmla="*/ 257854 h 6032228"/>
              <a:gd name="connsiteX62" fmla="*/ 5999634 w 6737282"/>
              <a:gd name="connsiteY62" fmla="*/ 374270 h 6032228"/>
              <a:gd name="connsiteX63" fmla="*/ 6711846 w 6737282"/>
              <a:gd name="connsiteY63" fmla="*/ 1628971 h 6032228"/>
              <a:gd name="connsiteX64" fmla="*/ 6711846 w 6737282"/>
              <a:gd name="connsiteY64" fmla="*/ 1870427 h 6032228"/>
              <a:gd name="connsiteX65" fmla="*/ 5999634 w 6737282"/>
              <a:gd name="connsiteY65" fmla="*/ 3125126 h 6032228"/>
              <a:gd name="connsiteX66" fmla="*/ 5796146 w 6737282"/>
              <a:gd name="connsiteY66" fmla="*/ 3241542 h 6032228"/>
              <a:gd name="connsiteX67" fmla="*/ 4371720 w 6737282"/>
              <a:gd name="connsiteY67" fmla="*/ 3241542 h 6032228"/>
              <a:gd name="connsiteX68" fmla="*/ 4168233 w 6737282"/>
              <a:gd name="connsiteY68" fmla="*/ 3125126 h 6032228"/>
              <a:gd name="connsiteX69" fmla="*/ 3456020 w 6737282"/>
              <a:gd name="connsiteY69" fmla="*/ 1870427 h 6032228"/>
              <a:gd name="connsiteX70" fmla="*/ 3456020 w 6737282"/>
              <a:gd name="connsiteY70" fmla="*/ 1628971 h 6032228"/>
              <a:gd name="connsiteX71" fmla="*/ 4168233 w 6737282"/>
              <a:gd name="connsiteY71" fmla="*/ 374270 h 6032228"/>
              <a:gd name="connsiteX72" fmla="*/ 4371720 w 6737282"/>
              <a:gd name="connsiteY72" fmla="*/ 257854 h 6032228"/>
              <a:gd name="connsiteX73" fmla="*/ 2350132 w 6737282"/>
              <a:gd name="connsiteY73" fmla="*/ 0 h 6032228"/>
              <a:gd name="connsiteX74" fmla="*/ 3150522 w 6737282"/>
              <a:gd name="connsiteY74" fmla="*/ 0 h 6032228"/>
              <a:gd name="connsiteX75" fmla="*/ 3264863 w 6737282"/>
              <a:gd name="connsiteY75" fmla="*/ 65415 h 6032228"/>
              <a:gd name="connsiteX76" fmla="*/ 3665057 w 6737282"/>
              <a:gd name="connsiteY76" fmla="*/ 770436 h 6032228"/>
              <a:gd name="connsiteX77" fmla="*/ 3665057 w 6737282"/>
              <a:gd name="connsiteY77" fmla="*/ 906111 h 6032228"/>
              <a:gd name="connsiteX78" fmla="*/ 3264863 w 6737282"/>
              <a:gd name="connsiteY78" fmla="*/ 1611131 h 6032228"/>
              <a:gd name="connsiteX79" fmla="*/ 3150522 w 6737282"/>
              <a:gd name="connsiteY79" fmla="*/ 1676547 h 6032228"/>
              <a:gd name="connsiteX80" fmla="*/ 2350132 w 6737282"/>
              <a:gd name="connsiteY80" fmla="*/ 1676547 h 6032228"/>
              <a:gd name="connsiteX81" fmla="*/ 2235791 w 6737282"/>
              <a:gd name="connsiteY81" fmla="*/ 1611131 h 6032228"/>
              <a:gd name="connsiteX82" fmla="*/ 1835596 w 6737282"/>
              <a:gd name="connsiteY82" fmla="*/ 906111 h 6032228"/>
              <a:gd name="connsiteX83" fmla="*/ 1835596 w 6737282"/>
              <a:gd name="connsiteY83" fmla="*/ 770436 h 6032228"/>
              <a:gd name="connsiteX84" fmla="*/ 2235791 w 6737282"/>
              <a:gd name="connsiteY84" fmla="*/ 65415 h 6032228"/>
              <a:gd name="connsiteX85" fmla="*/ 2350132 w 6737282"/>
              <a:gd name="connsiteY85" fmla="*/ 0 h 6032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6737282" h="6032228">
                <a:moveTo>
                  <a:pt x="3069307" y="4550727"/>
                </a:moveTo>
                <a:cubicBezTo>
                  <a:pt x="3069307" y="4550727"/>
                  <a:pt x="3069307" y="4550727"/>
                  <a:pt x="3741218" y="4550727"/>
                </a:cubicBezTo>
                <a:cubicBezTo>
                  <a:pt x="3752102" y="4550727"/>
                  <a:pt x="3762715" y="4552172"/>
                  <a:pt x="3772850" y="4554928"/>
                </a:cubicBezTo>
                <a:lnTo>
                  <a:pt x="3794605" y="4564050"/>
                </a:lnTo>
                <a:lnTo>
                  <a:pt x="3781310" y="4587045"/>
                </a:lnTo>
                <a:cubicBezTo>
                  <a:pt x="3661093" y="4794962"/>
                  <a:pt x="3507216" y="5061097"/>
                  <a:pt x="3310252" y="5401750"/>
                </a:cubicBezTo>
                <a:cubicBezTo>
                  <a:pt x="3251786" y="5502720"/>
                  <a:pt x="3146542" y="5564857"/>
                  <a:pt x="3029607" y="5564857"/>
                </a:cubicBezTo>
                <a:cubicBezTo>
                  <a:pt x="3029607" y="5564857"/>
                  <a:pt x="3029607" y="5564857"/>
                  <a:pt x="2804017" y="5564857"/>
                </a:cubicBezTo>
                <a:lnTo>
                  <a:pt x="2777701" y="5564857"/>
                </a:lnTo>
                <a:lnTo>
                  <a:pt x="2752589" y="5521614"/>
                </a:lnTo>
                <a:cubicBezTo>
                  <a:pt x="2717623" y="5461398"/>
                  <a:pt x="2676936" y="5391332"/>
                  <a:pt x="2629590" y="5309799"/>
                </a:cubicBezTo>
                <a:cubicBezTo>
                  <a:pt x="2607824" y="5273652"/>
                  <a:pt x="2607824" y="5227386"/>
                  <a:pt x="2629590" y="5191240"/>
                </a:cubicBezTo>
                <a:cubicBezTo>
                  <a:pt x="2629590" y="5191240"/>
                  <a:pt x="2629590" y="5191240"/>
                  <a:pt x="2966272" y="4611452"/>
                </a:cubicBezTo>
                <a:cubicBezTo>
                  <a:pt x="2986590" y="4573861"/>
                  <a:pt x="3027221" y="4550727"/>
                  <a:pt x="3069307" y="4550727"/>
                </a:cubicBezTo>
                <a:close/>
                <a:moveTo>
                  <a:pt x="1224899" y="1805663"/>
                </a:moveTo>
                <a:cubicBezTo>
                  <a:pt x="1224899" y="1805663"/>
                  <a:pt x="1224899" y="1805663"/>
                  <a:pt x="3029607" y="1805663"/>
                </a:cubicBezTo>
                <a:cubicBezTo>
                  <a:pt x="3146542" y="1805663"/>
                  <a:pt x="3251786" y="1867798"/>
                  <a:pt x="3310252" y="1968768"/>
                </a:cubicBezTo>
                <a:cubicBezTo>
                  <a:pt x="3310252" y="1968768"/>
                  <a:pt x="3310252" y="1968768"/>
                  <a:pt x="4210657" y="3526038"/>
                </a:cubicBezTo>
                <a:cubicBezTo>
                  <a:pt x="4269126" y="3623125"/>
                  <a:pt x="4269126" y="3747395"/>
                  <a:pt x="4210657" y="3844482"/>
                </a:cubicBezTo>
                <a:cubicBezTo>
                  <a:pt x="4210657" y="3844482"/>
                  <a:pt x="4210657" y="3844482"/>
                  <a:pt x="3876331" y="4422707"/>
                </a:cubicBezTo>
                <a:lnTo>
                  <a:pt x="3848154" y="4471437"/>
                </a:lnTo>
                <a:lnTo>
                  <a:pt x="3849146" y="4471853"/>
                </a:lnTo>
                <a:cubicBezTo>
                  <a:pt x="3869404" y="4483677"/>
                  <a:pt x="3886591" y="4500801"/>
                  <a:pt x="3898870" y="4522003"/>
                </a:cubicBezTo>
                <a:cubicBezTo>
                  <a:pt x="3898870" y="4522003"/>
                  <a:pt x="3898870" y="4522003"/>
                  <a:pt x="4277006" y="5175999"/>
                </a:cubicBezTo>
                <a:cubicBezTo>
                  <a:pt x="4301561" y="5216772"/>
                  <a:pt x="4301561" y="5268961"/>
                  <a:pt x="4277006" y="5309735"/>
                </a:cubicBezTo>
                <a:cubicBezTo>
                  <a:pt x="4277006" y="5309735"/>
                  <a:pt x="4277006" y="5309735"/>
                  <a:pt x="3898870" y="5963729"/>
                </a:cubicBezTo>
                <a:cubicBezTo>
                  <a:pt x="3874314" y="6006133"/>
                  <a:pt x="3830116" y="6032228"/>
                  <a:pt x="3781007" y="6032228"/>
                </a:cubicBezTo>
                <a:cubicBezTo>
                  <a:pt x="3781007" y="6032228"/>
                  <a:pt x="3781007" y="6032228"/>
                  <a:pt x="3023096" y="6032228"/>
                </a:cubicBezTo>
                <a:cubicBezTo>
                  <a:pt x="2975623" y="6032228"/>
                  <a:pt x="2929790" y="6006133"/>
                  <a:pt x="2906872" y="5963729"/>
                </a:cubicBezTo>
                <a:cubicBezTo>
                  <a:pt x="2906872" y="5963729"/>
                  <a:pt x="2906872" y="5963729"/>
                  <a:pt x="2703170" y="5612942"/>
                </a:cubicBezTo>
                <a:lnTo>
                  <a:pt x="2680159" y="5573313"/>
                </a:lnTo>
                <a:lnTo>
                  <a:pt x="2698265" y="5573313"/>
                </a:lnTo>
                <a:lnTo>
                  <a:pt x="2783846" y="5573313"/>
                </a:lnTo>
                <a:lnTo>
                  <a:pt x="2821023" y="5637336"/>
                </a:lnTo>
                <a:cubicBezTo>
                  <a:pt x="2963060" y="5881934"/>
                  <a:pt x="2963060" y="5881934"/>
                  <a:pt x="2963060" y="5881934"/>
                </a:cubicBezTo>
                <a:cubicBezTo>
                  <a:pt x="2983378" y="5919525"/>
                  <a:pt x="3024012" y="5942660"/>
                  <a:pt x="3066097" y="5942660"/>
                </a:cubicBezTo>
                <a:cubicBezTo>
                  <a:pt x="3738008" y="5942660"/>
                  <a:pt x="3738008" y="5942660"/>
                  <a:pt x="3738008" y="5942660"/>
                </a:cubicBezTo>
                <a:cubicBezTo>
                  <a:pt x="3781543" y="5942660"/>
                  <a:pt x="3820726" y="5919525"/>
                  <a:pt x="3842494" y="5881934"/>
                </a:cubicBezTo>
                <a:cubicBezTo>
                  <a:pt x="4177724" y="5302148"/>
                  <a:pt x="4177724" y="5302148"/>
                  <a:pt x="4177724" y="5302148"/>
                </a:cubicBezTo>
                <a:cubicBezTo>
                  <a:pt x="4199492" y="5266000"/>
                  <a:pt x="4199492" y="5219733"/>
                  <a:pt x="4177724" y="5183586"/>
                </a:cubicBezTo>
                <a:cubicBezTo>
                  <a:pt x="3842494" y="4603800"/>
                  <a:pt x="3842494" y="4603800"/>
                  <a:pt x="3842494" y="4603800"/>
                </a:cubicBezTo>
                <a:cubicBezTo>
                  <a:pt x="3831610" y="4585003"/>
                  <a:pt x="3816372" y="4569821"/>
                  <a:pt x="3798414" y="4559340"/>
                </a:cubicBezTo>
                <a:lnTo>
                  <a:pt x="3793313" y="4557203"/>
                </a:lnTo>
                <a:lnTo>
                  <a:pt x="3820657" y="4509913"/>
                </a:lnTo>
                <a:lnTo>
                  <a:pt x="3840991" y="4474742"/>
                </a:lnTo>
                <a:lnTo>
                  <a:pt x="3819900" y="4465898"/>
                </a:lnTo>
                <a:cubicBezTo>
                  <a:pt x="3808466" y="4462788"/>
                  <a:pt x="3796496" y="4461158"/>
                  <a:pt x="3784219" y="4461158"/>
                </a:cubicBezTo>
                <a:cubicBezTo>
                  <a:pt x="3026307" y="4461158"/>
                  <a:pt x="3026307" y="4461158"/>
                  <a:pt x="3026307" y="4461158"/>
                </a:cubicBezTo>
                <a:cubicBezTo>
                  <a:pt x="2978836" y="4461158"/>
                  <a:pt x="2933001" y="4487252"/>
                  <a:pt x="2910084" y="4529655"/>
                </a:cubicBezTo>
                <a:cubicBezTo>
                  <a:pt x="2530310" y="5183651"/>
                  <a:pt x="2530310" y="5183651"/>
                  <a:pt x="2530310" y="5183651"/>
                </a:cubicBezTo>
                <a:cubicBezTo>
                  <a:pt x="2505754" y="5224424"/>
                  <a:pt x="2505754" y="5276613"/>
                  <a:pt x="2530310" y="5317387"/>
                </a:cubicBezTo>
                <a:cubicBezTo>
                  <a:pt x="2577781" y="5399135"/>
                  <a:pt x="2619318" y="5470667"/>
                  <a:pt x="2655664" y="5533256"/>
                </a:cubicBezTo>
                <a:lnTo>
                  <a:pt x="2674015" y="5564857"/>
                </a:lnTo>
                <a:lnTo>
                  <a:pt x="2589005" y="5564857"/>
                </a:lnTo>
                <a:cubicBezTo>
                  <a:pt x="2324644" y="5564857"/>
                  <a:pt x="1901666" y="5564857"/>
                  <a:pt x="1224899" y="5564857"/>
                </a:cubicBezTo>
                <a:cubicBezTo>
                  <a:pt x="1111863" y="5564857"/>
                  <a:pt x="1002722" y="5502720"/>
                  <a:pt x="948151" y="5401750"/>
                </a:cubicBezTo>
                <a:cubicBezTo>
                  <a:pt x="948151" y="5401750"/>
                  <a:pt x="948151" y="5401750"/>
                  <a:pt x="43851" y="3844482"/>
                </a:cubicBezTo>
                <a:cubicBezTo>
                  <a:pt x="-14618" y="3747395"/>
                  <a:pt x="-14618" y="3623125"/>
                  <a:pt x="43851" y="3526038"/>
                </a:cubicBezTo>
                <a:cubicBezTo>
                  <a:pt x="43851" y="3526038"/>
                  <a:pt x="43851" y="3526038"/>
                  <a:pt x="948151" y="1968768"/>
                </a:cubicBezTo>
                <a:cubicBezTo>
                  <a:pt x="1002722" y="1867798"/>
                  <a:pt x="1111863" y="1805663"/>
                  <a:pt x="1224899" y="1805663"/>
                </a:cubicBezTo>
                <a:close/>
                <a:moveTo>
                  <a:pt x="4371720" y="257854"/>
                </a:moveTo>
                <a:cubicBezTo>
                  <a:pt x="5796146" y="257854"/>
                  <a:pt x="5796146" y="257854"/>
                  <a:pt x="5796146" y="257854"/>
                </a:cubicBezTo>
                <a:cubicBezTo>
                  <a:pt x="5868214" y="257854"/>
                  <a:pt x="5961481" y="309594"/>
                  <a:pt x="5999634" y="374270"/>
                </a:cubicBezTo>
                <a:cubicBezTo>
                  <a:pt x="6711846" y="1628971"/>
                  <a:pt x="6711846" y="1628971"/>
                  <a:pt x="6711846" y="1628971"/>
                </a:cubicBezTo>
                <a:cubicBezTo>
                  <a:pt x="6745761" y="1697958"/>
                  <a:pt x="6745761" y="1801438"/>
                  <a:pt x="6711846" y="1870427"/>
                </a:cubicBezTo>
                <a:cubicBezTo>
                  <a:pt x="5999634" y="3125126"/>
                  <a:pt x="5999634" y="3125126"/>
                  <a:pt x="5999634" y="3125126"/>
                </a:cubicBezTo>
                <a:cubicBezTo>
                  <a:pt x="5961481" y="3189803"/>
                  <a:pt x="5868214" y="3241542"/>
                  <a:pt x="5796146" y="3241542"/>
                </a:cubicBezTo>
                <a:lnTo>
                  <a:pt x="4371720" y="3241542"/>
                </a:lnTo>
                <a:cubicBezTo>
                  <a:pt x="4295413" y="3241542"/>
                  <a:pt x="4202148" y="3189803"/>
                  <a:pt x="4168233" y="3125126"/>
                </a:cubicBezTo>
                <a:cubicBezTo>
                  <a:pt x="3456020" y="1870427"/>
                  <a:pt x="3456020" y="1870427"/>
                  <a:pt x="3456020" y="1870427"/>
                </a:cubicBezTo>
                <a:cubicBezTo>
                  <a:pt x="3417865" y="1801438"/>
                  <a:pt x="3417865" y="1697958"/>
                  <a:pt x="3456020" y="1628971"/>
                </a:cubicBezTo>
                <a:cubicBezTo>
                  <a:pt x="4168233" y="374270"/>
                  <a:pt x="4168233" y="374270"/>
                  <a:pt x="4168233" y="374270"/>
                </a:cubicBezTo>
                <a:cubicBezTo>
                  <a:pt x="4202148" y="309594"/>
                  <a:pt x="4295413" y="257854"/>
                  <a:pt x="4371720" y="257854"/>
                </a:cubicBezTo>
                <a:close/>
                <a:moveTo>
                  <a:pt x="2350132" y="0"/>
                </a:moveTo>
                <a:cubicBezTo>
                  <a:pt x="3150522" y="0"/>
                  <a:pt x="3150522" y="0"/>
                  <a:pt x="3150522" y="0"/>
                </a:cubicBezTo>
                <a:cubicBezTo>
                  <a:pt x="3191018" y="0"/>
                  <a:pt x="3243425" y="29073"/>
                  <a:pt x="3264863" y="65415"/>
                </a:cubicBezTo>
                <a:cubicBezTo>
                  <a:pt x="3665057" y="770436"/>
                  <a:pt x="3665057" y="770436"/>
                  <a:pt x="3665057" y="770436"/>
                </a:cubicBezTo>
                <a:cubicBezTo>
                  <a:pt x="3684115" y="809200"/>
                  <a:pt x="3684115" y="867346"/>
                  <a:pt x="3665057" y="906111"/>
                </a:cubicBezTo>
                <a:cubicBezTo>
                  <a:pt x="3264863" y="1611131"/>
                  <a:pt x="3264863" y="1611131"/>
                  <a:pt x="3264863" y="1611131"/>
                </a:cubicBezTo>
                <a:cubicBezTo>
                  <a:pt x="3243425" y="1647474"/>
                  <a:pt x="3191018" y="1676547"/>
                  <a:pt x="3150522" y="1676547"/>
                </a:cubicBezTo>
                <a:lnTo>
                  <a:pt x="2350132" y="1676547"/>
                </a:lnTo>
                <a:cubicBezTo>
                  <a:pt x="2307254" y="1676547"/>
                  <a:pt x="2254848" y="1647474"/>
                  <a:pt x="2235791" y="1611131"/>
                </a:cubicBezTo>
                <a:cubicBezTo>
                  <a:pt x="1835596" y="906111"/>
                  <a:pt x="1835596" y="906111"/>
                  <a:pt x="1835596" y="906111"/>
                </a:cubicBezTo>
                <a:cubicBezTo>
                  <a:pt x="1814157" y="867346"/>
                  <a:pt x="1814157" y="809200"/>
                  <a:pt x="1835596" y="770436"/>
                </a:cubicBezTo>
                <a:cubicBezTo>
                  <a:pt x="2235791" y="65415"/>
                  <a:pt x="2235791" y="65415"/>
                  <a:pt x="2235791" y="65415"/>
                </a:cubicBezTo>
                <a:cubicBezTo>
                  <a:pt x="2254848" y="29073"/>
                  <a:pt x="2307254" y="0"/>
                  <a:pt x="2350132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703320" y="3865615"/>
            <a:ext cx="5068061" cy="17480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800">
                <a:latin typeface="+mj-lt"/>
                <a:ea typeface="+mj-ea"/>
                <a:cs typeface="+mj-cs"/>
              </a:rPr>
              <a:t>Il veut manger un o</a:t>
            </a:r>
            <a:r>
              <a:rPr lang="en-US" sz="5800" b="1" u="sng">
                <a:latin typeface="+mj-lt"/>
                <a:ea typeface="+mj-ea"/>
                <a:cs typeface="+mj-cs"/>
              </a:rPr>
              <a:t>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6084" y="3594698"/>
            <a:ext cx="2223528" cy="111176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3107" y="1419010"/>
            <a:ext cx="1601313" cy="1573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917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3552993"/>
              </p:ext>
            </p:extLst>
          </p:nvPr>
        </p:nvGraphicFramePr>
        <p:xfrm>
          <a:off x="1524000" y="1397000"/>
          <a:ext cx="6096000" cy="42353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438408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7022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59967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5" name="Picture 1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9359" y="1781498"/>
            <a:ext cx="1308318" cy="65519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9535" y="1649564"/>
            <a:ext cx="1321053" cy="100236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6581" y="1432111"/>
            <a:ext cx="1415162" cy="135396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92076" y="1456490"/>
            <a:ext cx="882569" cy="130520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7476" y="3052624"/>
            <a:ext cx="1338583" cy="92414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8145" y="2908360"/>
            <a:ext cx="1136497" cy="117423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4085" y="2961069"/>
            <a:ext cx="1253236" cy="1068813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0961" y="3006512"/>
            <a:ext cx="1079879" cy="97792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7476" y="4584510"/>
            <a:ext cx="1316344" cy="65817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1676" y="4488475"/>
            <a:ext cx="1356769" cy="85024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2038" y="4382047"/>
            <a:ext cx="1063097" cy="106309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8728" y="4545451"/>
            <a:ext cx="1302112" cy="650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8979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2285737-90EE-47DC-AC80-8AE156B11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1"/>
            <a:ext cx="3302781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57BDC17-F1B3-455F-BBF1-680AA1F25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486469" y="0"/>
            <a:ext cx="1827609" cy="6858001"/>
            <a:chOff x="1320800" y="0"/>
            <a:chExt cx="2436813" cy="6858001"/>
          </a:xfrm>
        </p:grpSpPr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64E2FA9A-FEF7-4501-B0EB-5E45EDD21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BC38192B-B4CB-47D4-A3B1-10010247F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96330E33-E171-4B0F-82B5-AF7230399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332B1723-69BF-42D7-B757-0FA059E152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F115D62D-1E96-48D1-A78D-D370A0BFB9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91C2876A-169D-4822-A766-C00578C88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1265" y="685800"/>
            <a:ext cx="2085203" cy="51054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5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Comment-dit on en français?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46500" y="685800"/>
            <a:ext cx="4864100" cy="2425700"/>
          </a:xfrm>
        </p:spPr>
        <p:txBody>
          <a:bodyPr wrap="square" anchor="t">
            <a:normAutofit fontScale="92500" lnSpcReduction="10000"/>
          </a:bodyPr>
          <a:lstStyle/>
          <a:p>
            <a:pPr marL="385763" indent="-385763">
              <a:buFont typeface="+mj-lt"/>
              <a:buAutoNum type="arabicPeriod"/>
            </a:pPr>
            <a:r>
              <a:rPr lang="en-GB" sz="2400" dirty="0"/>
              <a:t>He wants to play tennis</a:t>
            </a:r>
          </a:p>
          <a:p>
            <a:pPr marL="385763" indent="-385763">
              <a:buFont typeface="+mj-lt"/>
              <a:buAutoNum type="arabicPeriod"/>
            </a:pPr>
            <a:r>
              <a:rPr lang="en-GB" sz="2400" dirty="0"/>
              <a:t>He wants to play football</a:t>
            </a:r>
          </a:p>
          <a:p>
            <a:pPr marL="385763" indent="-385763">
              <a:buFont typeface="+mj-lt"/>
              <a:buAutoNum type="arabicPeriod"/>
            </a:pPr>
            <a:r>
              <a:rPr lang="en-GB" sz="2400" dirty="0"/>
              <a:t>He wants to play the piano</a:t>
            </a:r>
          </a:p>
          <a:p>
            <a:pPr marL="385763" indent="-385763">
              <a:buFont typeface="+mj-lt"/>
              <a:buAutoNum type="arabicPeriod"/>
            </a:pPr>
            <a:r>
              <a:rPr lang="en-GB" sz="2400" dirty="0"/>
              <a:t>He wants to watch TV</a:t>
            </a:r>
          </a:p>
          <a:p>
            <a:pPr marL="385763" indent="-385763">
              <a:buFont typeface="+mj-lt"/>
              <a:buAutoNum type="arabicPeriod"/>
            </a:pPr>
            <a:r>
              <a:rPr lang="en-GB" sz="2400" dirty="0"/>
              <a:t>He wants to watch videos</a:t>
            </a:r>
          </a:p>
          <a:p>
            <a:pPr marL="385763" indent="-385763">
              <a:buFont typeface="+mj-lt"/>
              <a:buAutoNum type="arabicPeriod"/>
            </a:pPr>
            <a:r>
              <a:rPr lang="en-GB" sz="2400" dirty="0"/>
              <a:t>He wants to listen to music</a:t>
            </a:r>
          </a:p>
          <a:p>
            <a:pPr marL="0" indent="0">
              <a:buNone/>
            </a:pPr>
            <a:endParaRPr lang="fr-FR" sz="20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46500" y="3254928"/>
            <a:ext cx="4864100" cy="2523572"/>
          </a:xfrm>
        </p:spPr>
        <p:txBody>
          <a:bodyPr wrap="square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GB" sz="2400" dirty="0"/>
              <a:t>7.   He wants to eat a bone</a:t>
            </a:r>
          </a:p>
          <a:p>
            <a:pPr marL="0" indent="0">
              <a:buNone/>
            </a:pPr>
            <a:r>
              <a:rPr lang="en-GB" sz="2400" dirty="0"/>
              <a:t>8.   He wants to buy groceries</a:t>
            </a:r>
          </a:p>
          <a:p>
            <a:pPr marL="0" indent="0">
              <a:buNone/>
            </a:pPr>
            <a:r>
              <a:rPr lang="en-GB" sz="2400" dirty="0"/>
              <a:t>9. He wants to listen  to the teacher</a:t>
            </a:r>
          </a:p>
          <a:p>
            <a:pPr marL="0" indent="0">
              <a:buNone/>
            </a:pPr>
            <a:r>
              <a:rPr lang="en-GB" sz="2400" dirty="0"/>
              <a:t>10. He wants to eat popcorn</a:t>
            </a:r>
          </a:p>
          <a:p>
            <a:pPr marL="0" indent="0">
              <a:buNone/>
            </a:pPr>
            <a:r>
              <a:rPr lang="en-GB" sz="2400" dirty="0"/>
              <a:t>11. He wants to revise for an exam</a:t>
            </a:r>
          </a:p>
          <a:p>
            <a:pPr marL="0" indent="0">
              <a:buNone/>
            </a:pP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42911543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2285737-90EE-47DC-AC80-8AE156B11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1"/>
            <a:ext cx="3302781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57BDC17-F1B3-455F-BBF1-680AA1F25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486469" y="0"/>
            <a:ext cx="1827609" cy="6858001"/>
            <a:chOff x="1320800" y="0"/>
            <a:chExt cx="2436813" cy="6858001"/>
          </a:xfrm>
        </p:grpSpPr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64E2FA9A-FEF7-4501-B0EB-5E45EDD21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BC38192B-B4CB-47D4-A3B1-10010247F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96330E33-E171-4B0F-82B5-AF7230399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332B1723-69BF-42D7-B757-0FA059E152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F115D62D-1E96-48D1-A78D-D370A0BFB9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91C2876A-169D-4822-A766-C00578C88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1265" y="685800"/>
            <a:ext cx="2085203" cy="5105400"/>
          </a:xfrm>
        </p:spPr>
        <p:txBody>
          <a:bodyPr>
            <a:normAutofit/>
          </a:bodyPr>
          <a:lstStyle/>
          <a:p>
            <a:r>
              <a:rPr lang="en-GB" sz="3500" b="1">
                <a:solidFill>
                  <a:srgbClr val="FFFFFF"/>
                </a:solidFill>
              </a:rPr>
              <a:t>Memory test!</a:t>
            </a:r>
            <a:endParaRPr lang="fr-FR" sz="3500" b="1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DA47C3A-4A23-4E16-A4E6-4AF197BCB0D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1435358"/>
              </p:ext>
            </p:extLst>
          </p:nvPr>
        </p:nvGraphicFramePr>
        <p:xfrm>
          <a:off x="3757612" y="685800"/>
          <a:ext cx="4869656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896194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DE6A193-4755-479A-BC6F-A7EBCA73B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5A55B759-31A7-423C-9BC2-A8BC09FE9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5065738" cy="6858478"/>
          </a:xfrm>
          <a:custGeom>
            <a:avLst/>
            <a:gdLst>
              <a:gd name="connsiteX0" fmla="*/ 0 w 6754318"/>
              <a:gd name="connsiteY0" fmla="*/ 6858478 h 6858478"/>
              <a:gd name="connsiteX1" fmla="*/ 6754318 w 6754318"/>
              <a:gd name="connsiteY1" fmla="*/ 6858478 h 6858478"/>
              <a:gd name="connsiteX2" fmla="*/ 3577943 w 6754318"/>
              <a:gd name="connsiteY2" fmla="*/ 0 h 6858478"/>
              <a:gd name="connsiteX3" fmla="*/ 3572366 w 6754318"/>
              <a:gd name="connsiteY3" fmla="*/ 0 h 6858478"/>
              <a:gd name="connsiteX4" fmla="*/ 2506138 w 6754318"/>
              <a:gd name="connsiteY4" fmla="*/ 0 h 6858478"/>
              <a:gd name="connsiteX5" fmla="*/ 0 w 6754318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4318" h="6858478">
                <a:moveTo>
                  <a:pt x="0" y="6858478"/>
                </a:moveTo>
                <a:lnTo>
                  <a:pt x="6754318" y="6858478"/>
                </a:lnTo>
                <a:lnTo>
                  <a:pt x="3577943" y="0"/>
                </a:lnTo>
                <a:lnTo>
                  <a:pt x="3572366" y="0"/>
                </a:lnTo>
                <a:lnTo>
                  <a:pt x="250613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78796AF-79A0-47AC-BEFD-BFFC00F968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4465335" cy="6858478"/>
          </a:xfrm>
          <a:custGeom>
            <a:avLst/>
            <a:gdLst>
              <a:gd name="connsiteX0" fmla="*/ 0 w 5953780"/>
              <a:gd name="connsiteY0" fmla="*/ 6858478 h 6858478"/>
              <a:gd name="connsiteX1" fmla="*/ 5953780 w 5953780"/>
              <a:gd name="connsiteY1" fmla="*/ 6858478 h 6858478"/>
              <a:gd name="connsiteX2" fmla="*/ 2777405 w 5953780"/>
              <a:gd name="connsiteY2" fmla="*/ 0 h 6858478"/>
              <a:gd name="connsiteX3" fmla="*/ 2771828 w 5953780"/>
              <a:gd name="connsiteY3" fmla="*/ 0 h 6858478"/>
              <a:gd name="connsiteX4" fmla="*/ 1705600 w 5953780"/>
              <a:gd name="connsiteY4" fmla="*/ 0 h 6858478"/>
              <a:gd name="connsiteX5" fmla="*/ 0 w 5953780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53780" h="6858478">
                <a:moveTo>
                  <a:pt x="0" y="6858478"/>
                </a:moveTo>
                <a:lnTo>
                  <a:pt x="5953780" y="6858478"/>
                </a:lnTo>
                <a:lnTo>
                  <a:pt x="2777405" y="0"/>
                </a:lnTo>
                <a:lnTo>
                  <a:pt x="2771828" y="0"/>
                </a:lnTo>
                <a:lnTo>
                  <a:pt x="1705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3504" y="338328"/>
            <a:ext cx="2907792" cy="2249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700">
                <a:latin typeface="+mj-lt"/>
                <a:ea typeface="+mj-ea"/>
                <a:cs typeface="+mj-cs"/>
              </a:rPr>
              <a:t>Il veut jouer à des jeux vidéo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3838" y="329822"/>
            <a:ext cx="2668083" cy="26113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5335" y="3387583"/>
            <a:ext cx="4276585" cy="2683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1178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2285737-90EE-47DC-AC80-8AE156B11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1"/>
            <a:ext cx="3302781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57BDC17-F1B3-455F-BBF1-680AA1F25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486469" y="0"/>
            <a:ext cx="1827609" cy="6858001"/>
            <a:chOff x="1320800" y="0"/>
            <a:chExt cx="2436813" cy="6858001"/>
          </a:xfrm>
        </p:grpSpPr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64E2FA9A-FEF7-4501-B0EB-5E45EDD21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BC38192B-B4CB-47D4-A3B1-10010247F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96330E33-E171-4B0F-82B5-AF7230399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332B1723-69BF-42D7-B757-0FA059E152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F115D62D-1E96-48D1-A78D-D370A0BFB9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91C2876A-169D-4822-A766-C00578C88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CA779DD-B18B-4CD5-80A4-81A4FCDAD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265" y="685800"/>
            <a:ext cx="2085203" cy="5105400"/>
          </a:xfrm>
        </p:spPr>
        <p:txBody>
          <a:bodyPr>
            <a:normAutofit/>
          </a:bodyPr>
          <a:lstStyle/>
          <a:p>
            <a:r>
              <a:rPr lang="en-GB" sz="3500" b="1">
                <a:solidFill>
                  <a:srgbClr val="FFFFFF"/>
                </a:solidFill>
              </a:rPr>
              <a:t>Different parts of the verb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5A710B0-70F0-4595-A4A5-57120C452B6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8131483"/>
              </p:ext>
            </p:extLst>
          </p:nvPr>
        </p:nvGraphicFramePr>
        <p:xfrm>
          <a:off x="3757612" y="685800"/>
          <a:ext cx="4869656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532993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94948"/>
          </a:xfrm>
        </p:spPr>
        <p:txBody>
          <a:bodyPr/>
          <a:lstStyle/>
          <a:p>
            <a:r>
              <a:rPr lang="en-GB" b="1" dirty="0"/>
              <a:t>Guessing game</a:t>
            </a:r>
            <a:endParaRPr lang="fr-F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In pairs, your partner has to think of something they want to do from the list. You have to guess by asking yes/no questions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e.g.	Tu </a:t>
            </a:r>
            <a:r>
              <a:rPr lang="en-GB" dirty="0" err="1"/>
              <a:t>veu</a:t>
            </a:r>
            <a:r>
              <a:rPr lang="en-GB" dirty="0" err="1">
                <a:solidFill>
                  <a:srgbClr val="FF0000"/>
                </a:solidFill>
              </a:rPr>
              <a:t>x</a:t>
            </a:r>
            <a:r>
              <a:rPr lang="en-GB" dirty="0"/>
              <a:t> </a:t>
            </a:r>
            <a:r>
              <a:rPr lang="en-GB" dirty="0" err="1"/>
              <a:t>jouer</a:t>
            </a:r>
            <a:r>
              <a:rPr lang="en-GB" dirty="0"/>
              <a:t> au tennis? (</a:t>
            </a:r>
            <a:r>
              <a:rPr lang="en-GB" dirty="0" err="1"/>
              <a:t>Oui</a:t>
            </a:r>
            <a:r>
              <a:rPr lang="en-GB" dirty="0"/>
              <a:t>/Non)</a:t>
            </a:r>
          </a:p>
          <a:p>
            <a:pPr marL="0" indent="0">
              <a:buNone/>
            </a:pPr>
            <a:r>
              <a:rPr lang="en-GB" dirty="0"/>
              <a:t>	Tu </a:t>
            </a:r>
            <a:r>
              <a:rPr lang="en-GB" dirty="0" err="1"/>
              <a:t>veu</a:t>
            </a:r>
            <a:r>
              <a:rPr lang="en-GB" dirty="0" err="1">
                <a:solidFill>
                  <a:srgbClr val="FF0000"/>
                </a:solidFill>
              </a:rPr>
              <a:t>x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 err="1"/>
              <a:t>regarder</a:t>
            </a:r>
            <a:r>
              <a:rPr lang="en-GB" dirty="0"/>
              <a:t> la </a:t>
            </a:r>
            <a:r>
              <a:rPr lang="en-GB" dirty="0" err="1"/>
              <a:t>télé</a:t>
            </a:r>
            <a:r>
              <a:rPr lang="en-GB" dirty="0"/>
              <a:t>?</a:t>
            </a:r>
          </a:p>
          <a:p>
            <a:pPr marL="0" indent="0">
              <a:buNone/>
            </a:pPr>
            <a:r>
              <a:rPr lang="en-GB" dirty="0"/>
              <a:t>	Tu </a:t>
            </a:r>
            <a:r>
              <a:rPr lang="en-GB" dirty="0" err="1"/>
              <a:t>veu</a:t>
            </a:r>
            <a:r>
              <a:rPr lang="en-GB" dirty="0" err="1">
                <a:solidFill>
                  <a:srgbClr val="FF0000"/>
                </a:solidFill>
              </a:rPr>
              <a:t>x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 err="1"/>
              <a:t>réviser</a:t>
            </a:r>
            <a:r>
              <a:rPr lang="en-GB" dirty="0"/>
              <a:t> pour un examen?</a:t>
            </a:r>
          </a:p>
          <a:p>
            <a:pPr marL="0" indent="0">
              <a:buNone/>
            </a:pPr>
            <a:r>
              <a:rPr lang="en-GB" dirty="0"/>
              <a:t>Remember: the </a:t>
            </a:r>
            <a:r>
              <a:rPr lang="en-GB" dirty="0">
                <a:solidFill>
                  <a:srgbClr val="FF0000"/>
                </a:solidFill>
              </a:rPr>
              <a:t>x </a:t>
            </a:r>
            <a:r>
              <a:rPr lang="en-GB" dirty="0"/>
              <a:t>is silent.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679023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2285737-90EE-47DC-AC80-8AE156B11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1"/>
            <a:ext cx="3302781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57BDC17-F1B3-455F-BBF1-680AA1F25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486469" y="0"/>
            <a:ext cx="1827609" cy="6858001"/>
            <a:chOff x="1320800" y="0"/>
            <a:chExt cx="2436813" cy="6858001"/>
          </a:xfrm>
        </p:grpSpPr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64E2FA9A-FEF7-4501-B0EB-5E45EDD21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BC38192B-B4CB-47D4-A3B1-10010247F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96330E33-E171-4B0F-82B5-AF7230399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332B1723-69BF-42D7-B757-0FA059E152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F115D62D-1E96-48D1-A78D-D370A0BFB9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91C2876A-169D-4822-A766-C00578C88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1265" y="685800"/>
            <a:ext cx="2085203" cy="5105400"/>
          </a:xfrm>
        </p:spPr>
        <p:txBody>
          <a:bodyPr>
            <a:normAutofit/>
          </a:bodyPr>
          <a:lstStyle/>
          <a:p>
            <a:r>
              <a:rPr lang="en-GB" sz="3500" b="1">
                <a:solidFill>
                  <a:srgbClr val="FFFFFF"/>
                </a:solidFill>
              </a:rPr>
              <a:t>How long can you keep talking?</a:t>
            </a:r>
            <a:endParaRPr lang="fr-FR" sz="3500" b="1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3B2D8A6-07F5-4E6E-824A-C8950D6EA61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0403158"/>
              </p:ext>
            </p:extLst>
          </p:nvPr>
        </p:nvGraphicFramePr>
        <p:xfrm>
          <a:off x="3757612" y="685800"/>
          <a:ext cx="4869656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007804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10531"/>
          </a:xfrm>
        </p:spPr>
        <p:txBody>
          <a:bodyPr/>
          <a:lstStyle/>
          <a:p>
            <a:pPr algn="ctr"/>
            <a:r>
              <a:rPr lang="en-GB" b="1" dirty="0"/>
              <a:t>Two verbs together</a:t>
            </a:r>
            <a:endParaRPr lang="fr-F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5442"/>
            <a:ext cx="7886700" cy="4801521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	                   Il    </a:t>
            </a:r>
            <a:r>
              <a:rPr lang="en-GB" dirty="0" err="1">
                <a:solidFill>
                  <a:srgbClr val="FF0000"/>
                </a:solidFill>
              </a:rPr>
              <a:t>veut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/>
              <a:t>   </a:t>
            </a:r>
            <a:r>
              <a:rPr lang="en-GB" dirty="0" err="1"/>
              <a:t>jou</a:t>
            </a:r>
            <a:r>
              <a:rPr lang="en-GB" dirty="0" err="1">
                <a:solidFill>
                  <a:srgbClr val="FF0000"/>
                </a:solidFill>
              </a:rPr>
              <a:t>er</a:t>
            </a:r>
            <a:endParaRPr lang="en-GB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GB" dirty="0"/>
              <a:t>		    = He  </a:t>
            </a:r>
            <a:r>
              <a:rPr lang="en-GB" dirty="0">
                <a:solidFill>
                  <a:srgbClr val="FF0000"/>
                </a:solidFill>
              </a:rPr>
              <a:t>wants</a:t>
            </a:r>
            <a:r>
              <a:rPr lang="en-GB" dirty="0"/>
              <a:t>   to play</a:t>
            </a:r>
          </a:p>
          <a:p>
            <a:pPr marL="0" indent="0">
              <a:buNone/>
            </a:pPr>
            <a:r>
              <a:rPr lang="en-GB" dirty="0"/>
              <a:t>The first verb is called the MAIN VERB</a:t>
            </a:r>
          </a:p>
          <a:p>
            <a:pPr marL="0" indent="0">
              <a:buNone/>
            </a:pPr>
            <a:r>
              <a:rPr lang="en-GB" dirty="0"/>
              <a:t>The second verb is in the INFINITIVE (ends  –</a:t>
            </a:r>
            <a:r>
              <a:rPr lang="en-GB" dirty="0" err="1"/>
              <a:t>er</a:t>
            </a:r>
            <a:r>
              <a:rPr lang="en-GB" dirty="0"/>
              <a:t> here)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RULE: when two verbs go together, the second one is in the infinitive.</a:t>
            </a:r>
          </a:p>
          <a:p>
            <a:pPr marL="0" indent="0">
              <a:buNone/>
            </a:pPr>
            <a:r>
              <a:rPr lang="en-GB" dirty="0"/>
              <a:t>Make up some examples.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31398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DE6A193-4755-479A-BC6F-A7EBCA73B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A55B759-31A7-423C-9BC2-A8BC09FE9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5065738" cy="6858478"/>
          </a:xfrm>
          <a:custGeom>
            <a:avLst/>
            <a:gdLst>
              <a:gd name="connsiteX0" fmla="*/ 0 w 6754318"/>
              <a:gd name="connsiteY0" fmla="*/ 6858478 h 6858478"/>
              <a:gd name="connsiteX1" fmla="*/ 6754318 w 6754318"/>
              <a:gd name="connsiteY1" fmla="*/ 6858478 h 6858478"/>
              <a:gd name="connsiteX2" fmla="*/ 3577943 w 6754318"/>
              <a:gd name="connsiteY2" fmla="*/ 0 h 6858478"/>
              <a:gd name="connsiteX3" fmla="*/ 3572366 w 6754318"/>
              <a:gd name="connsiteY3" fmla="*/ 0 h 6858478"/>
              <a:gd name="connsiteX4" fmla="*/ 2506138 w 6754318"/>
              <a:gd name="connsiteY4" fmla="*/ 0 h 6858478"/>
              <a:gd name="connsiteX5" fmla="*/ 0 w 6754318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4318" h="6858478">
                <a:moveTo>
                  <a:pt x="0" y="6858478"/>
                </a:moveTo>
                <a:lnTo>
                  <a:pt x="6754318" y="6858478"/>
                </a:lnTo>
                <a:lnTo>
                  <a:pt x="3577943" y="0"/>
                </a:lnTo>
                <a:lnTo>
                  <a:pt x="3572366" y="0"/>
                </a:lnTo>
                <a:lnTo>
                  <a:pt x="250613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78796AF-79A0-47AC-BEFD-BFFC00F968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4465335" cy="6858478"/>
          </a:xfrm>
          <a:custGeom>
            <a:avLst/>
            <a:gdLst>
              <a:gd name="connsiteX0" fmla="*/ 0 w 5953780"/>
              <a:gd name="connsiteY0" fmla="*/ 6858478 h 6858478"/>
              <a:gd name="connsiteX1" fmla="*/ 5953780 w 5953780"/>
              <a:gd name="connsiteY1" fmla="*/ 6858478 h 6858478"/>
              <a:gd name="connsiteX2" fmla="*/ 2777405 w 5953780"/>
              <a:gd name="connsiteY2" fmla="*/ 0 h 6858478"/>
              <a:gd name="connsiteX3" fmla="*/ 2771828 w 5953780"/>
              <a:gd name="connsiteY3" fmla="*/ 0 h 6858478"/>
              <a:gd name="connsiteX4" fmla="*/ 1705600 w 5953780"/>
              <a:gd name="connsiteY4" fmla="*/ 0 h 6858478"/>
              <a:gd name="connsiteX5" fmla="*/ 0 w 5953780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53780" h="6858478">
                <a:moveTo>
                  <a:pt x="0" y="6858478"/>
                </a:moveTo>
                <a:lnTo>
                  <a:pt x="5953780" y="6858478"/>
                </a:lnTo>
                <a:lnTo>
                  <a:pt x="2777405" y="0"/>
                </a:lnTo>
                <a:lnTo>
                  <a:pt x="2771828" y="0"/>
                </a:lnTo>
                <a:lnTo>
                  <a:pt x="1705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3504" y="338328"/>
            <a:ext cx="2907792" cy="2249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700">
                <a:latin typeface="+mj-lt"/>
                <a:ea typeface="+mj-ea"/>
                <a:cs typeface="+mj-cs"/>
              </a:rPr>
              <a:t>Il veut jouer au football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0604" y="329822"/>
            <a:ext cx="2611316" cy="261131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6265" y="3155743"/>
            <a:ext cx="3215655" cy="314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375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DE6A193-4755-479A-BC6F-A7EBCA73B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A55B759-31A7-423C-9BC2-A8BC09FE9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5065738" cy="6858478"/>
          </a:xfrm>
          <a:custGeom>
            <a:avLst/>
            <a:gdLst>
              <a:gd name="connsiteX0" fmla="*/ 0 w 6754318"/>
              <a:gd name="connsiteY0" fmla="*/ 6858478 h 6858478"/>
              <a:gd name="connsiteX1" fmla="*/ 6754318 w 6754318"/>
              <a:gd name="connsiteY1" fmla="*/ 6858478 h 6858478"/>
              <a:gd name="connsiteX2" fmla="*/ 3577943 w 6754318"/>
              <a:gd name="connsiteY2" fmla="*/ 0 h 6858478"/>
              <a:gd name="connsiteX3" fmla="*/ 3572366 w 6754318"/>
              <a:gd name="connsiteY3" fmla="*/ 0 h 6858478"/>
              <a:gd name="connsiteX4" fmla="*/ 2506138 w 6754318"/>
              <a:gd name="connsiteY4" fmla="*/ 0 h 6858478"/>
              <a:gd name="connsiteX5" fmla="*/ 0 w 6754318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4318" h="6858478">
                <a:moveTo>
                  <a:pt x="0" y="6858478"/>
                </a:moveTo>
                <a:lnTo>
                  <a:pt x="6754318" y="6858478"/>
                </a:lnTo>
                <a:lnTo>
                  <a:pt x="3577943" y="0"/>
                </a:lnTo>
                <a:lnTo>
                  <a:pt x="3572366" y="0"/>
                </a:lnTo>
                <a:lnTo>
                  <a:pt x="250613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78796AF-79A0-47AC-BEFD-BFFC00F968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4465335" cy="6858478"/>
          </a:xfrm>
          <a:custGeom>
            <a:avLst/>
            <a:gdLst>
              <a:gd name="connsiteX0" fmla="*/ 0 w 5953780"/>
              <a:gd name="connsiteY0" fmla="*/ 6858478 h 6858478"/>
              <a:gd name="connsiteX1" fmla="*/ 5953780 w 5953780"/>
              <a:gd name="connsiteY1" fmla="*/ 6858478 h 6858478"/>
              <a:gd name="connsiteX2" fmla="*/ 2777405 w 5953780"/>
              <a:gd name="connsiteY2" fmla="*/ 0 h 6858478"/>
              <a:gd name="connsiteX3" fmla="*/ 2771828 w 5953780"/>
              <a:gd name="connsiteY3" fmla="*/ 0 h 6858478"/>
              <a:gd name="connsiteX4" fmla="*/ 1705600 w 5953780"/>
              <a:gd name="connsiteY4" fmla="*/ 0 h 6858478"/>
              <a:gd name="connsiteX5" fmla="*/ 0 w 5953780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53780" h="6858478">
                <a:moveTo>
                  <a:pt x="0" y="6858478"/>
                </a:moveTo>
                <a:lnTo>
                  <a:pt x="5953780" y="6858478"/>
                </a:lnTo>
                <a:lnTo>
                  <a:pt x="2777405" y="0"/>
                </a:lnTo>
                <a:lnTo>
                  <a:pt x="2771828" y="0"/>
                </a:lnTo>
                <a:lnTo>
                  <a:pt x="1705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3504" y="338328"/>
            <a:ext cx="2907792" cy="2249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700">
                <a:latin typeface="+mj-lt"/>
                <a:ea typeface="+mj-ea"/>
                <a:cs typeface="+mj-cs"/>
              </a:rPr>
              <a:t>Il veut regarder la télé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3468" y="329822"/>
            <a:ext cx="2658452" cy="261131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5335" y="3660216"/>
            <a:ext cx="4276585" cy="2138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8519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DE6A193-4755-479A-BC6F-A7EBCA73B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5A55B759-31A7-423C-9BC2-A8BC09FE9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5065738" cy="6858478"/>
          </a:xfrm>
          <a:custGeom>
            <a:avLst/>
            <a:gdLst>
              <a:gd name="connsiteX0" fmla="*/ 0 w 6754318"/>
              <a:gd name="connsiteY0" fmla="*/ 6858478 h 6858478"/>
              <a:gd name="connsiteX1" fmla="*/ 6754318 w 6754318"/>
              <a:gd name="connsiteY1" fmla="*/ 6858478 h 6858478"/>
              <a:gd name="connsiteX2" fmla="*/ 3577943 w 6754318"/>
              <a:gd name="connsiteY2" fmla="*/ 0 h 6858478"/>
              <a:gd name="connsiteX3" fmla="*/ 3572366 w 6754318"/>
              <a:gd name="connsiteY3" fmla="*/ 0 h 6858478"/>
              <a:gd name="connsiteX4" fmla="*/ 2506138 w 6754318"/>
              <a:gd name="connsiteY4" fmla="*/ 0 h 6858478"/>
              <a:gd name="connsiteX5" fmla="*/ 0 w 6754318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4318" h="6858478">
                <a:moveTo>
                  <a:pt x="0" y="6858478"/>
                </a:moveTo>
                <a:lnTo>
                  <a:pt x="6754318" y="6858478"/>
                </a:lnTo>
                <a:lnTo>
                  <a:pt x="3577943" y="0"/>
                </a:lnTo>
                <a:lnTo>
                  <a:pt x="3572366" y="0"/>
                </a:lnTo>
                <a:lnTo>
                  <a:pt x="250613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F78796AF-79A0-47AC-BEFD-BFFC00F968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4465335" cy="6858478"/>
          </a:xfrm>
          <a:custGeom>
            <a:avLst/>
            <a:gdLst>
              <a:gd name="connsiteX0" fmla="*/ 0 w 5953780"/>
              <a:gd name="connsiteY0" fmla="*/ 6858478 h 6858478"/>
              <a:gd name="connsiteX1" fmla="*/ 5953780 w 5953780"/>
              <a:gd name="connsiteY1" fmla="*/ 6858478 h 6858478"/>
              <a:gd name="connsiteX2" fmla="*/ 2777405 w 5953780"/>
              <a:gd name="connsiteY2" fmla="*/ 0 h 6858478"/>
              <a:gd name="connsiteX3" fmla="*/ 2771828 w 5953780"/>
              <a:gd name="connsiteY3" fmla="*/ 0 h 6858478"/>
              <a:gd name="connsiteX4" fmla="*/ 1705600 w 5953780"/>
              <a:gd name="connsiteY4" fmla="*/ 0 h 6858478"/>
              <a:gd name="connsiteX5" fmla="*/ 0 w 5953780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53780" h="6858478">
                <a:moveTo>
                  <a:pt x="0" y="6858478"/>
                </a:moveTo>
                <a:lnTo>
                  <a:pt x="5953780" y="6858478"/>
                </a:lnTo>
                <a:lnTo>
                  <a:pt x="2777405" y="0"/>
                </a:lnTo>
                <a:lnTo>
                  <a:pt x="2771828" y="0"/>
                </a:lnTo>
                <a:lnTo>
                  <a:pt x="1705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3504" y="338328"/>
            <a:ext cx="2907792" cy="2249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700">
                <a:latin typeface="+mj-lt"/>
                <a:ea typeface="+mj-ea"/>
                <a:cs typeface="+mj-cs"/>
              </a:rPr>
              <a:t>Il veut écouter de la musique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3468" y="329822"/>
            <a:ext cx="2658452" cy="261131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4309" y="3155743"/>
            <a:ext cx="3477610" cy="314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2225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DE6A193-4755-479A-BC6F-A7EBCA73B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A55B759-31A7-423C-9BC2-A8BC09FE9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5065738" cy="6858478"/>
          </a:xfrm>
          <a:custGeom>
            <a:avLst/>
            <a:gdLst>
              <a:gd name="connsiteX0" fmla="*/ 0 w 6754318"/>
              <a:gd name="connsiteY0" fmla="*/ 6858478 h 6858478"/>
              <a:gd name="connsiteX1" fmla="*/ 6754318 w 6754318"/>
              <a:gd name="connsiteY1" fmla="*/ 6858478 h 6858478"/>
              <a:gd name="connsiteX2" fmla="*/ 3577943 w 6754318"/>
              <a:gd name="connsiteY2" fmla="*/ 0 h 6858478"/>
              <a:gd name="connsiteX3" fmla="*/ 3572366 w 6754318"/>
              <a:gd name="connsiteY3" fmla="*/ 0 h 6858478"/>
              <a:gd name="connsiteX4" fmla="*/ 2506138 w 6754318"/>
              <a:gd name="connsiteY4" fmla="*/ 0 h 6858478"/>
              <a:gd name="connsiteX5" fmla="*/ 0 w 6754318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4318" h="6858478">
                <a:moveTo>
                  <a:pt x="0" y="6858478"/>
                </a:moveTo>
                <a:lnTo>
                  <a:pt x="6754318" y="6858478"/>
                </a:lnTo>
                <a:lnTo>
                  <a:pt x="3577943" y="0"/>
                </a:lnTo>
                <a:lnTo>
                  <a:pt x="3572366" y="0"/>
                </a:lnTo>
                <a:lnTo>
                  <a:pt x="250613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78796AF-79A0-47AC-BEFD-BFFC00F968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4465335" cy="6858478"/>
          </a:xfrm>
          <a:custGeom>
            <a:avLst/>
            <a:gdLst>
              <a:gd name="connsiteX0" fmla="*/ 0 w 5953780"/>
              <a:gd name="connsiteY0" fmla="*/ 6858478 h 6858478"/>
              <a:gd name="connsiteX1" fmla="*/ 5953780 w 5953780"/>
              <a:gd name="connsiteY1" fmla="*/ 6858478 h 6858478"/>
              <a:gd name="connsiteX2" fmla="*/ 2777405 w 5953780"/>
              <a:gd name="connsiteY2" fmla="*/ 0 h 6858478"/>
              <a:gd name="connsiteX3" fmla="*/ 2771828 w 5953780"/>
              <a:gd name="connsiteY3" fmla="*/ 0 h 6858478"/>
              <a:gd name="connsiteX4" fmla="*/ 1705600 w 5953780"/>
              <a:gd name="connsiteY4" fmla="*/ 0 h 6858478"/>
              <a:gd name="connsiteX5" fmla="*/ 0 w 5953780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53780" h="6858478">
                <a:moveTo>
                  <a:pt x="0" y="6858478"/>
                </a:moveTo>
                <a:lnTo>
                  <a:pt x="5953780" y="6858478"/>
                </a:lnTo>
                <a:lnTo>
                  <a:pt x="2777405" y="0"/>
                </a:lnTo>
                <a:lnTo>
                  <a:pt x="2771828" y="0"/>
                </a:lnTo>
                <a:lnTo>
                  <a:pt x="1705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3504" y="338328"/>
            <a:ext cx="2907792" cy="2249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700">
                <a:latin typeface="+mj-lt"/>
                <a:ea typeface="+mj-ea"/>
                <a:cs typeface="+mj-cs"/>
              </a:rPr>
              <a:t>Il veut jouer du piano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8944" y="329822"/>
            <a:ext cx="2532976" cy="261131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8879" y="3155743"/>
            <a:ext cx="3203040" cy="314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1431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DE6A193-4755-479A-BC6F-A7EBCA73B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A55B759-31A7-423C-9BC2-A8BC09FE9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5065738" cy="6858478"/>
          </a:xfrm>
          <a:custGeom>
            <a:avLst/>
            <a:gdLst>
              <a:gd name="connsiteX0" fmla="*/ 0 w 6754318"/>
              <a:gd name="connsiteY0" fmla="*/ 6858478 h 6858478"/>
              <a:gd name="connsiteX1" fmla="*/ 6754318 w 6754318"/>
              <a:gd name="connsiteY1" fmla="*/ 6858478 h 6858478"/>
              <a:gd name="connsiteX2" fmla="*/ 3577943 w 6754318"/>
              <a:gd name="connsiteY2" fmla="*/ 0 h 6858478"/>
              <a:gd name="connsiteX3" fmla="*/ 3572366 w 6754318"/>
              <a:gd name="connsiteY3" fmla="*/ 0 h 6858478"/>
              <a:gd name="connsiteX4" fmla="*/ 2506138 w 6754318"/>
              <a:gd name="connsiteY4" fmla="*/ 0 h 6858478"/>
              <a:gd name="connsiteX5" fmla="*/ 0 w 6754318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4318" h="6858478">
                <a:moveTo>
                  <a:pt x="0" y="6858478"/>
                </a:moveTo>
                <a:lnTo>
                  <a:pt x="6754318" y="6858478"/>
                </a:lnTo>
                <a:lnTo>
                  <a:pt x="3577943" y="0"/>
                </a:lnTo>
                <a:lnTo>
                  <a:pt x="3572366" y="0"/>
                </a:lnTo>
                <a:lnTo>
                  <a:pt x="250613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78796AF-79A0-47AC-BEFD-BFFC00F968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4465335" cy="6858478"/>
          </a:xfrm>
          <a:custGeom>
            <a:avLst/>
            <a:gdLst>
              <a:gd name="connsiteX0" fmla="*/ 0 w 5953780"/>
              <a:gd name="connsiteY0" fmla="*/ 6858478 h 6858478"/>
              <a:gd name="connsiteX1" fmla="*/ 5953780 w 5953780"/>
              <a:gd name="connsiteY1" fmla="*/ 6858478 h 6858478"/>
              <a:gd name="connsiteX2" fmla="*/ 2777405 w 5953780"/>
              <a:gd name="connsiteY2" fmla="*/ 0 h 6858478"/>
              <a:gd name="connsiteX3" fmla="*/ 2771828 w 5953780"/>
              <a:gd name="connsiteY3" fmla="*/ 0 h 6858478"/>
              <a:gd name="connsiteX4" fmla="*/ 1705600 w 5953780"/>
              <a:gd name="connsiteY4" fmla="*/ 0 h 6858478"/>
              <a:gd name="connsiteX5" fmla="*/ 0 w 5953780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53780" h="6858478">
                <a:moveTo>
                  <a:pt x="0" y="6858478"/>
                </a:moveTo>
                <a:lnTo>
                  <a:pt x="5953780" y="6858478"/>
                </a:lnTo>
                <a:lnTo>
                  <a:pt x="2777405" y="0"/>
                </a:lnTo>
                <a:lnTo>
                  <a:pt x="2771828" y="0"/>
                </a:lnTo>
                <a:lnTo>
                  <a:pt x="1705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3504" y="338328"/>
            <a:ext cx="2907792" cy="2249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700">
                <a:latin typeface="+mj-lt"/>
                <a:ea typeface="+mj-ea"/>
                <a:cs typeface="+mj-cs"/>
              </a:rPr>
              <a:t>Il veut regarder des vidéos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4304" y="329822"/>
            <a:ext cx="2657616" cy="261131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0145" y="3155743"/>
            <a:ext cx="3691774" cy="314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0649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DE6A193-4755-479A-BC6F-A7EBCA73B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A55B759-31A7-423C-9BC2-A8BC09FE9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5065738" cy="6858478"/>
          </a:xfrm>
          <a:custGeom>
            <a:avLst/>
            <a:gdLst>
              <a:gd name="connsiteX0" fmla="*/ 0 w 6754318"/>
              <a:gd name="connsiteY0" fmla="*/ 6858478 h 6858478"/>
              <a:gd name="connsiteX1" fmla="*/ 6754318 w 6754318"/>
              <a:gd name="connsiteY1" fmla="*/ 6858478 h 6858478"/>
              <a:gd name="connsiteX2" fmla="*/ 3577943 w 6754318"/>
              <a:gd name="connsiteY2" fmla="*/ 0 h 6858478"/>
              <a:gd name="connsiteX3" fmla="*/ 3572366 w 6754318"/>
              <a:gd name="connsiteY3" fmla="*/ 0 h 6858478"/>
              <a:gd name="connsiteX4" fmla="*/ 2506138 w 6754318"/>
              <a:gd name="connsiteY4" fmla="*/ 0 h 6858478"/>
              <a:gd name="connsiteX5" fmla="*/ 0 w 6754318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4318" h="6858478">
                <a:moveTo>
                  <a:pt x="0" y="6858478"/>
                </a:moveTo>
                <a:lnTo>
                  <a:pt x="6754318" y="6858478"/>
                </a:lnTo>
                <a:lnTo>
                  <a:pt x="3577943" y="0"/>
                </a:lnTo>
                <a:lnTo>
                  <a:pt x="3572366" y="0"/>
                </a:lnTo>
                <a:lnTo>
                  <a:pt x="250613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78796AF-79A0-47AC-BEFD-BFFC00F968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4465335" cy="6858478"/>
          </a:xfrm>
          <a:custGeom>
            <a:avLst/>
            <a:gdLst>
              <a:gd name="connsiteX0" fmla="*/ 0 w 5953780"/>
              <a:gd name="connsiteY0" fmla="*/ 6858478 h 6858478"/>
              <a:gd name="connsiteX1" fmla="*/ 5953780 w 5953780"/>
              <a:gd name="connsiteY1" fmla="*/ 6858478 h 6858478"/>
              <a:gd name="connsiteX2" fmla="*/ 2777405 w 5953780"/>
              <a:gd name="connsiteY2" fmla="*/ 0 h 6858478"/>
              <a:gd name="connsiteX3" fmla="*/ 2771828 w 5953780"/>
              <a:gd name="connsiteY3" fmla="*/ 0 h 6858478"/>
              <a:gd name="connsiteX4" fmla="*/ 1705600 w 5953780"/>
              <a:gd name="connsiteY4" fmla="*/ 0 h 6858478"/>
              <a:gd name="connsiteX5" fmla="*/ 0 w 5953780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53780" h="6858478">
                <a:moveTo>
                  <a:pt x="0" y="6858478"/>
                </a:moveTo>
                <a:lnTo>
                  <a:pt x="5953780" y="6858478"/>
                </a:lnTo>
                <a:lnTo>
                  <a:pt x="2777405" y="0"/>
                </a:lnTo>
                <a:lnTo>
                  <a:pt x="2771828" y="0"/>
                </a:lnTo>
                <a:lnTo>
                  <a:pt x="1705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3504" y="338328"/>
            <a:ext cx="2907792" cy="2249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700">
                <a:latin typeface="+mj-lt"/>
                <a:ea typeface="+mj-ea"/>
                <a:cs typeface="+mj-cs"/>
              </a:rPr>
              <a:t>Il veut manger du popcorn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2754" y="329822"/>
            <a:ext cx="1769166" cy="261131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8879" y="3155743"/>
            <a:ext cx="3203040" cy="314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4796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484</Words>
  <Application>Microsoft Office PowerPoint</Application>
  <PresentationFormat>On-screen Show (4:3)</PresentationFormat>
  <Paragraphs>72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7" baseType="lpstr">
      <vt:lpstr>Arial</vt:lpstr>
      <vt:lpstr>Calibri</vt:lpstr>
      <vt:lpstr>Calibri Light</vt:lpstr>
      <vt:lpstr>Office Theme</vt:lpstr>
      <vt:lpstr>Qu’est-ce Spotty  veut faire? What does Spotty want to do?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Ecoutez encore une fois, regardez les mots et répétez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Comment-dit on en français?</vt:lpstr>
      <vt:lpstr>Memory test!</vt:lpstr>
      <vt:lpstr>Different parts of the verb</vt:lpstr>
      <vt:lpstr>Guessing game</vt:lpstr>
      <vt:lpstr>How long can you keep talking?</vt:lpstr>
      <vt:lpstr>Two verbs together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Qu’est-ce Spotty  veut faire? What does Spotty want to do?</dc:title>
  <dc:creator>Steven Smith</dc:creator>
  <cp:lastModifiedBy>Steve Smith</cp:lastModifiedBy>
  <cp:revision>2</cp:revision>
  <dcterms:created xsi:type="dcterms:W3CDTF">2020-11-26T14:42:43Z</dcterms:created>
  <dcterms:modified xsi:type="dcterms:W3CDTF">2026-06-15T09:52:25Z</dcterms:modified>
</cp:coreProperties>
</file>